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77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79" r:id="rId17"/>
    <p:sldId id="280" r:id="rId18"/>
    <p:sldId id="281" r:id="rId19"/>
    <p:sldId id="282" r:id="rId20"/>
    <p:sldId id="283" r:id="rId21"/>
    <p:sldId id="285" r:id="rId22"/>
    <p:sldId id="258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B08A11-C41F-6A40-978E-F27CA362C921}" v="9" dt="2025-11-24T05:10:50.154"/>
    <p1510:client id="{FD301764-9713-CF44-BA8D-319AE69369F0}" v="240" dt="2025-11-24T05:09:46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3"/>
    <p:restoredTop sz="94694"/>
  </p:normalViewPr>
  <p:slideViewPr>
    <p:cSldViewPr snapToGrid="0">
      <p:cViewPr varScale="1">
        <p:scale>
          <a:sx n="120" d="100"/>
          <a:sy n="120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entes-Cabrera, Miguel" userId="1bb9fb8f-7ff7-4823-9c46-dbbc0dc47453" providerId="ADAL" clId="{E17B9801-FBC4-5B7A-B542-4E45778DD8D6}"/>
    <pc:docChg chg="custSel addSld delSld modSld">
      <pc:chgData name="Fuentes-Cabrera, Miguel" userId="1bb9fb8f-7ff7-4823-9c46-dbbc0dc47453" providerId="ADAL" clId="{E17B9801-FBC4-5B7A-B542-4E45778DD8D6}" dt="2025-11-24T05:10:50.154" v="68" actId="478"/>
      <pc:docMkLst>
        <pc:docMk/>
      </pc:docMkLst>
      <pc:sldChg chg="modSp add mod">
        <pc:chgData name="Fuentes-Cabrera, Miguel" userId="1bb9fb8f-7ff7-4823-9c46-dbbc0dc47453" providerId="ADAL" clId="{E17B9801-FBC4-5B7A-B542-4E45778DD8D6}" dt="2025-11-24T05:10:42.102" v="66" actId="20577"/>
        <pc:sldMkLst>
          <pc:docMk/>
          <pc:sldMk cId="0" sldId="258"/>
        </pc:sldMkLst>
        <pc:spChg chg="mod">
          <ac:chgData name="Fuentes-Cabrera, Miguel" userId="1bb9fb8f-7ff7-4823-9c46-dbbc0dc47453" providerId="ADAL" clId="{E17B9801-FBC4-5B7A-B542-4E45778DD8D6}" dt="2025-11-24T05:10:42.102" v="66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Fuentes-Cabrera, Miguel" userId="1bb9fb8f-7ff7-4823-9c46-dbbc0dc47453" providerId="ADAL" clId="{E17B9801-FBC4-5B7A-B542-4E45778DD8D6}" dt="2025-11-24T05:10:39.346" v="64" actId="20577"/>
          <ac:spMkLst>
            <pc:docMk/>
            <pc:sldMk cId="0" sldId="258"/>
            <ac:spMk id="3" creationId="{00000000-0000-0000-0000-000000000000}"/>
          </ac:spMkLst>
        </pc:spChg>
      </pc:sldChg>
      <pc:sldChg chg="delSp mod">
        <pc:chgData name="Fuentes-Cabrera, Miguel" userId="1bb9fb8f-7ff7-4823-9c46-dbbc0dc47453" providerId="ADAL" clId="{E17B9801-FBC4-5B7A-B542-4E45778DD8D6}" dt="2025-11-24T05:10:50.154" v="68" actId="478"/>
        <pc:sldMkLst>
          <pc:docMk/>
          <pc:sldMk cId="3065615654" sldId="276"/>
        </pc:sldMkLst>
        <pc:spChg chg="del">
          <ac:chgData name="Fuentes-Cabrera, Miguel" userId="1bb9fb8f-7ff7-4823-9c46-dbbc0dc47453" providerId="ADAL" clId="{E17B9801-FBC4-5B7A-B542-4E45778DD8D6}" dt="2025-11-24T05:10:50.154" v="68" actId="478"/>
          <ac:spMkLst>
            <pc:docMk/>
            <pc:sldMk cId="3065615654" sldId="276"/>
            <ac:spMk id="2" creationId="{33E60C88-A949-B8E3-C044-37B0478086FB}"/>
          </ac:spMkLst>
        </pc:spChg>
      </pc:sldChg>
      <pc:sldChg chg="delSp modSp new mod">
        <pc:chgData name="Fuentes-Cabrera, Miguel" userId="1bb9fb8f-7ff7-4823-9c46-dbbc0dc47453" providerId="ADAL" clId="{E17B9801-FBC4-5B7A-B542-4E45778DD8D6}" dt="2025-11-24T05:05:26.789" v="58" actId="478"/>
        <pc:sldMkLst>
          <pc:docMk/>
          <pc:sldMk cId="500094243" sldId="285"/>
        </pc:sldMkLst>
        <pc:spChg chg="mod">
          <ac:chgData name="Fuentes-Cabrera, Miguel" userId="1bb9fb8f-7ff7-4823-9c46-dbbc0dc47453" providerId="ADAL" clId="{E17B9801-FBC4-5B7A-B542-4E45778DD8D6}" dt="2025-11-24T05:05:24.996" v="57" actId="20577"/>
          <ac:spMkLst>
            <pc:docMk/>
            <pc:sldMk cId="500094243" sldId="285"/>
            <ac:spMk id="2" creationId="{EB921C5B-0D50-C246-A23F-B23FEBECCACB}"/>
          </ac:spMkLst>
        </pc:spChg>
        <pc:spChg chg="del">
          <ac:chgData name="Fuentes-Cabrera, Miguel" userId="1bb9fb8f-7ff7-4823-9c46-dbbc0dc47453" providerId="ADAL" clId="{E17B9801-FBC4-5B7A-B542-4E45778DD8D6}" dt="2025-11-24T05:05:26.789" v="58" actId="478"/>
          <ac:spMkLst>
            <pc:docMk/>
            <pc:sldMk cId="500094243" sldId="285"/>
            <ac:spMk id="3" creationId="{0BE2EDD5-FCAF-9965-05BD-52F3DA8E8C85}"/>
          </ac:spMkLst>
        </pc:spChg>
      </pc:sldChg>
      <pc:sldChg chg="new del">
        <pc:chgData name="Fuentes-Cabrera, Miguel" userId="1bb9fb8f-7ff7-4823-9c46-dbbc0dc47453" providerId="ADAL" clId="{E17B9801-FBC4-5B7A-B542-4E45778DD8D6}" dt="2025-11-24T05:10:45.292" v="67" actId="2696"/>
        <pc:sldMkLst>
          <pc:docMk/>
          <pc:sldMk cId="21580799" sldId="286"/>
        </pc:sldMkLst>
      </pc:sldChg>
    </pc:docChg>
  </pc:docChgLst>
  <pc:docChgLst>
    <pc:chgData name="Fuentes-Cabrera, Miguel" userId="1bb9fb8f-7ff7-4823-9c46-dbbc0dc47453" providerId="ADAL" clId="{D16B89D3-8BA8-4A70-AE12-51DA2A171821}"/>
    <pc:docChg chg="undo custSel modSld">
      <pc:chgData name="Fuentes-Cabrera, Miguel" userId="1bb9fb8f-7ff7-4823-9c46-dbbc0dc47453" providerId="ADAL" clId="{D16B89D3-8BA8-4A70-AE12-51DA2A171821}" dt="2025-11-24T05:09:46.854" v="239"/>
      <pc:docMkLst>
        <pc:docMk/>
      </pc:docMkLst>
      <pc:sldChg chg="addSp delSp modSp mod">
        <pc:chgData name="Fuentes-Cabrera, Miguel" userId="1bb9fb8f-7ff7-4823-9c46-dbbc0dc47453" providerId="ADAL" clId="{D16B89D3-8BA8-4A70-AE12-51DA2A171821}" dt="2025-11-24T05:09:46.854" v="239"/>
        <pc:sldMkLst>
          <pc:docMk/>
          <pc:sldMk cId="500094243" sldId="285"/>
        </pc:sldMkLst>
        <pc:inkChg chg="add del">
          <ac:chgData name="Fuentes-Cabrera, Miguel" userId="1bb9fb8f-7ff7-4823-9c46-dbbc0dc47453" providerId="ADAL" clId="{D16B89D3-8BA8-4A70-AE12-51DA2A171821}" dt="2025-11-24T05:06:38.129" v="1"/>
          <ac:inkMkLst>
            <pc:docMk/>
            <pc:sldMk cId="500094243" sldId="285"/>
            <ac:inkMk id="3" creationId="{FF1D0247-3266-5E7B-E469-75916ABB51E6}"/>
          </ac:inkMkLst>
        </pc:inkChg>
        <pc:inkChg chg="add del">
          <ac:chgData name="Fuentes-Cabrera, Miguel" userId="1bb9fb8f-7ff7-4823-9c46-dbbc0dc47453" providerId="ADAL" clId="{D16B89D3-8BA8-4A70-AE12-51DA2A171821}" dt="2025-11-24T05:06:41.677" v="3"/>
          <ac:inkMkLst>
            <pc:docMk/>
            <pc:sldMk cId="500094243" sldId="285"/>
            <ac:inkMk id="4" creationId="{85ACD18F-42E9-A066-54E4-D8CF9915ED2A}"/>
          </ac:inkMkLst>
        </pc:inkChg>
        <pc:inkChg chg="add del">
          <ac:chgData name="Fuentes-Cabrera, Miguel" userId="1bb9fb8f-7ff7-4823-9c46-dbbc0dc47453" providerId="ADAL" clId="{D16B89D3-8BA8-4A70-AE12-51DA2A171821}" dt="2025-11-24T05:06:46.259" v="11"/>
          <ac:inkMkLst>
            <pc:docMk/>
            <pc:sldMk cId="500094243" sldId="285"/>
            <ac:inkMk id="5" creationId="{90E718F6-81BF-1F8A-B694-660C435349CA}"/>
          </ac:inkMkLst>
        </pc:inkChg>
        <pc:inkChg chg="add del">
          <ac:chgData name="Fuentes-Cabrera, Miguel" userId="1bb9fb8f-7ff7-4823-9c46-dbbc0dc47453" providerId="ADAL" clId="{D16B89D3-8BA8-4A70-AE12-51DA2A171821}" dt="2025-11-24T05:06:46.259" v="11"/>
          <ac:inkMkLst>
            <pc:docMk/>
            <pc:sldMk cId="500094243" sldId="285"/>
            <ac:inkMk id="6" creationId="{6C8BAC33-78CC-8B63-E3EB-DDAF7BF6F7EE}"/>
          </ac:inkMkLst>
        </pc:inkChg>
        <pc:inkChg chg="add del">
          <ac:chgData name="Fuentes-Cabrera, Miguel" userId="1bb9fb8f-7ff7-4823-9c46-dbbc0dc47453" providerId="ADAL" clId="{D16B89D3-8BA8-4A70-AE12-51DA2A171821}" dt="2025-11-24T05:06:46.259" v="11"/>
          <ac:inkMkLst>
            <pc:docMk/>
            <pc:sldMk cId="500094243" sldId="285"/>
            <ac:inkMk id="7" creationId="{074834CC-873C-AD01-EA4B-4C56A02A92D3}"/>
          </ac:inkMkLst>
        </pc:inkChg>
        <pc:inkChg chg="add del">
          <ac:chgData name="Fuentes-Cabrera, Miguel" userId="1bb9fb8f-7ff7-4823-9c46-dbbc0dc47453" providerId="ADAL" clId="{D16B89D3-8BA8-4A70-AE12-51DA2A171821}" dt="2025-11-24T05:06:46.259" v="11"/>
          <ac:inkMkLst>
            <pc:docMk/>
            <pc:sldMk cId="500094243" sldId="285"/>
            <ac:inkMk id="8" creationId="{1B2B4CB0-8A8B-E724-D3E9-C28330B15C7A}"/>
          </ac:inkMkLst>
        </pc:inkChg>
        <pc:inkChg chg="add del">
          <ac:chgData name="Fuentes-Cabrera, Miguel" userId="1bb9fb8f-7ff7-4823-9c46-dbbc0dc47453" providerId="ADAL" clId="{D16B89D3-8BA8-4A70-AE12-51DA2A171821}" dt="2025-11-24T05:06:46.259" v="11"/>
          <ac:inkMkLst>
            <pc:docMk/>
            <pc:sldMk cId="500094243" sldId="285"/>
            <ac:inkMk id="9" creationId="{1E339F1A-A43A-A6F4-746B-C4B46A4AB189}"/>
          </ac:inkMkLst>
        </pc:inkChg>
        <pc:inkChg chg="add del">
          <ac:chgData name="Fuentes-Cabrera, Miguel" userId="1bb9fb8f-7ff7-4823-9c46-dbbc0dc47453" providerId="ADAL" clId="{D16B89D3-8BA8-4A70-AE12-51DA2A171821}" dt="2025-11-24T05:06:46.259" v="11"/>
          <ac:inkMkLst>
            <pc:docMk/>
            <pc:sldMk cId="500094243" sldId="285"/>
            <ac:inkMk id="10" creationId="{41174D59-248B-8385-083A-358954C2BEE9}"/>
          </ac:inkMkLst>
        </pc:inkChg>
        <pc:inkChg chg="add del">
          <ac:chgData name="Fuentes-Cabrera, Miguel" userId="1bb9fb8f-7ff7-4823-9c46-dbbc0dc47453" providerId="ADAL" clId="{D16B89D3-8BA8-4A70-AE12-51DA2A171821}" dt="2025-11-24T05:06:46.259" v="11"/>
          <ac:inkMkLst>
            <pc:docMk/>
            <pc:sldMk cId="500094243" sldId="285"/>
            <ac:inkMk id="11" creationId="{6901B760-B03C-C896-AB39-534D5F7D68B8}"/>
          </ac:inkMkLst>
        </pc:inkChg>
        <pc:inkChg chg="add del reco">
          <ac:chgData name="Fuentes-Cabrera, Miguel" userId="1bb9fb8f-7ff7-4823-9c46-dbbc0dc47453" providerId="ADAL" clId="{D16B89D3-8BA8-4A70-AE12-51DA2A171821}" dt="2025-11-24T05:06:46.952" v="12"/>
          <ac:inkMkLst>
            <pc:docMk/>
            <pc:sldMk cId="500094243" sldId="285"/>
            <ac:inkMk id="12" creationId="{744E1180-8CD2-956B-5E94-448A5B234DF1}"/>
          </ac:inkMkLst>
        </pc:inkChg>
        <pc:inkChg chg="add reco">
          <ac:chgData name="Fuentes-Cabrera, Miguel" userId="1bb9fb8f-7ff7-4823-9c46-dbbc0dc47453" providerId="ADAL" clId="{D16B89D3-8BA8-4A70-AE12-51DA2A171821}" dt="2025-11-24T05:06:46.259" v="11"/>
          <ac:inkMkLst>
            <pc:docMk/>
            <pc:sldMk cId="500094243" sldId="285"/>
            <ac:inkMk id="13" creationId="{7A725B80-497D-E9A2-C91E-09E3DA8DA07D}"/>
          </ac:inkMkLst>
        </pc:inkChg>
        <pc:inkChg chg="add del">
          <ac:chgData name="Fuentes-Cabrera, Miguel" userId="1bb9fb8f-7ff7-4823-9c46-dbbc0dc47453" providerId="ADAL" clId="{D16B89D3-8BA8-4A70-AE12-51DA2A171821}" dt="2025-11-24T05:06:55.453" v="28"/>
          <ac:inkMkLst>
            <pc:docMk/>
            <pc:sldMk cId="500094243" sldId="285"/>
            <ac:inkMk id="14" creationId="{14B25D67-2219-841B-856A-772D37C9E94D}"/>
          </ac:inkMkLst>
        </pc:inkChg>
        <pc:inkChg chg="add del">
          <ac:chgData name="Fuentes-Cabrera, Miguel" userId="1bb9fb8f-7ff7-4823-9c46-dbbc0dc47453" providerId="ADAL" clId="{D16B89D3-8BA8-4A70-AE12-51DA2A171821}" dt="2025-11-24T05:06:55.453" v="28"/>
          <ac:inkMkLst>
            <pc:docMk/>
            <pc:sldMk cId="500094243" sldId="285"/>
            <ac:inkMk id="15" creationId="{71219FC3-FCAD-5668-8CCC-C39F760432CC}"/>
          </ac:inkMkLst>
        </pc:inkChg>
        <pc:inkChg chg="add del">
          <ac:chgData name="Fuentes-Cabrera, Miguel" userId="1bb9fb8f-7ff7-4823-9c46-dbbc0dc47453" providerId="ADAL" clId="{D16B89D3-8BA8-4A70-AE12-51DA2A171821}" dt="2025-11-24T05:06:55.453" v="28"/>
          <ac:inkMkLst>
            <pc:docMk/>
            <pc:sldMk cId="500094243" sldId="285"/>
            <ac:inkMk id="16" creationId="{16A2D6CC-DA4B-B5F3-4E88-2C36E365CB2C}"/>
          </ac:inkMkLst>
        </pc:inkChg>
        <pc:inkChg chg="add del">
          <ac:chgData name="Fuentes-Cabrera, Miguel" userId="1bb9fb8f-7ff7-4823-9c46-dbbc0dc47453" providerId="ADAL" clId="{D16B89D3-8BA8-4A70-AE12-51DA2A171821}" dt="2025-11-24T05:06:55.453" v="28"/>
          <ac:inkMkLst>
            <pc:docMk/>
            <pc:sldMk cId="500094243" sldId="285"/>
            <ac:inkMk id="17" creationId="{96ECB206-606C-6A4D-77D3-30444D02B02E}"/>
          </ac:inkMkLst>
        </pc:inkChg>
        <pc:inkChg chg="add">
          <ac:chgData name="Fuentes-Cabrera, Miguel" userId="1bb9fb8f-7ff7-4823-9c46-dbbc0dc47453" providerId="ADAL" clId="{D16B89D3-8BA8-4A70-AE12-51DA2A171821}" dt="2025-11-24T05:06:50.108" v="17"/>
          <ac:inkMkLst>
            <pc:docMk/>
            <pc:sldMk cId="500094243" sldId="285"/>
            <ac:inkMk id="18" creationId="{BACAAE7F-D389-EE9B-DA26-A38C44A42FD9}"/>
          </ac:inkMkLst>
        </pc:inkChg>
        <pc:inkChg chg="add">
          <ac:chgData name="Fuentes-Cabrera, Miguel" userId="1bb9fb8f-7ff7-4823-9c46-dbbc0dc47453" providerId="ADAL" clId="{D16B89D3-8BA8-4A70-AE12-51DA2A171821}" dt="2025-11-24T05:06:50.502" v="18"/>
          <ac:inkMkLst>
            <pc:docMk/>
            <pc:sldMk cId="500094243" sldId="285"/>
            <ac:inkMk id="19" creationId="{B665B9D9-5152-867A-E6CE-CA4674C74B60}"/>
          </ac:inkMkLst>
        </pc:inkChg>
        <pc:inkChg chg="add">
          <ac:chgData name="Fuentes-Cabrera, Miguel" userId="1bb9fb8f-7ff7-4823-9c46-dbbc0dc47453" providerId="ADAL" clId="{D16B89D3-8BA8-4A70-AE12-51DA2A171821}" dt="2025-11-24T05:06:50.636" v="19"/>
          <ac:inkMkLst>
            <pc:docMk/>
            <pc:sldMk cId="500094243" sldId="285"/>
            <ac:inkMk id="20" creationId="{2DA91E1C-C1BB-A6AC-E486-439A80BAD641}"/>
          </ac:inkMkLst>
        </pc:inkChg>
        <pc:inkChg chg="add del">
          <ac:chgData name="Fuentes-Cabrera, Miguel" userId="1bb9fb8f-7ff7-4823-9c46-dbbc0dc47453" providerId="ADAL" clId="{D16B89D3-8BA8-4A70-AE12-51DA2A171821}" dt="2025-11-24T05:06:55.453" v="28"/>
          <ac:inkMkLst>
            <pc:docMk/>
            <pc:sldMk cId="500094243" sldId="285"/>
            <ac:inkMk id="21" creationId="{18AE0448-87ED-8831-4AA3-C458E4F7319E}"/>
          </ac:inkMkLst>
        </pc:inkChg>
        <pc:inkChg chg="add">
          <ac:chgData name="Fuentes-Cabrera, Miguel" userId="1bb9fb8f-7ff7-4823-9c46-dbbc0dc47453" providerId="ADAL" clId="{D16B89D3-8BA8-4A70-AE12-51DA2A171821}" dt="2025-11-24T05:06:51.540" v="21"/>
          <ac:inkMkLst>
            <pc:docMk/>
            <pc:sldMk cId="500094243" sldId="285"/>
            <ac:inkMk id="22" creationId="{1A8EF1BD-0995-7A89-6938-ED76E4C4A40B}"/>
          </ac:inkMkLst>
        </pc:inkChg>
        <pc:inkChg chg="add del">
          <ac:chgData name="Fuentes-Cabrera, Miguel" userId="1bb9fb8f-7ff7-4823-9c46-dbbc0dc47453" providerId="ADAL" clId="{D16B89D3-8BA8-4A70-AE12-51DA2A171821}" dt="2025-11-24T05:06:55.453" v="28"/>
          <ac:inkMkLst>
            <pc:docMk/>
            <pc:sldMk cId="500094243" sldId="285"/>
            <ac:inkMk id="23" creationId="{88F1F0FC-7F3B-38B2-3954-1BC436772F27}"/>
          </ac:inkMkLst>
        </pc:inkChg>
        <pc:inkChg chg="add">
          <ac:chgData name="Fuentes-Cabrera, Miguel" userId="1bb9fb8f-7ff7-4823-9c46-dbbc0dc47453" providerId="ADAL" clId="{D16B89D3-8BA8-4A70-AE12-51DA2A171821}" dt="2025-11-24T05:06:52.407" v="23"/>
          <ac:inkMkLst>
            <pc:docMk/>
            <pc:sldMk cId="500094243" sldId="285"/>
            <ac:inkMk id="24" creationId="{072CD9A4-5993-8610-57C9-34228A4C8E70}"/>
          </ac:inkMkLst>
        </pc:inkChg>
        <pc:inkChg chg="add del">
          <ac:chgData name="Fuentes-Cabrera, Miguel" userId="1bb9fb8f-7ff7-4823-9c46-dbbc0dc47453" providerId="ADAL" clId="{D16B89D3-8BA8-4A70-AE12-51DA2A171821}" dt="2025-11-24T05:06:55.453" v="28"/>
          <ac:inkMkLst>
            <pc:docMk/>
            <pc:sldMk cId="500094243" sldId="285"/>
            <ac:inkMk id="25" creationId="{8DF61558-A2B6-7179-067E-72A153F9DC8E}"/>
          </ac:inkMkLst>
        </pc:inkChg>
        <pc:inkChg chg="add del">
          <ac:chgData name="Fuentes-Cabrera, Miguel" userId="1bb9fb8f-7ff7-4823-9c46-dbbc0dc47453" providerId="ADAL" clId="{D16B89D3-8BA8-4A70-AE12-51DA2A171821}" dt="2025-11-24T05:06:55.453" v="28"/>
          <ac:inkMkLst>
            <pc:docMk/>
            <pc:sldMk cId="500094243" sldId="285"/>
            <ac:inkMk id="26" creationId="{57B69608-460F-31AB-4622-65AFE1984946}"/>
          </ac:inkMkLst>
        </pc:inkChg>
        <pc:inkChg chg="add">
          <ac:chgData name="Fuentes-Cabrera, Miguel" userId="1bb9fb8f-7ff7-4823-9c46-dbbc0dc47453" providerId="ADAL" clId="{D16B89D3-8BA8-4A70-AE12-51DA2A171821}" dt="2025-11-24T05:06:54.103" v="26"/>
          <ac:inkMkLst>
            <pc:docMk/>
            <pc:sldMk cId="500094243" sldId="285"/>
            <ac:inkMk id="27" creationId="{BBBD28C9-55EA-AD8C-74A3-12780CF7E078}"/>
          </ac:inkMkLst>
        </pc:inkChg>
        <pc:inkChg chg="add">
          <ac:chgData name="Fuentes-Cabrera, Miguel" userId="1bb9fb8f-7ff7-4823-9c46-dbbc0dc47453" providerId="ADAL" clId="{D16B89D3-8BA8-4A70-AE12-51DA2A171821}" dt="2025-11-24T05:06:54.489" v="27"/>
          <ac:inkMkLst>
            <pc:docMk/>
            <pc:sldMk cId="500094243" sldId="285"/>
            <ac:inkMk id="28" creationId="{97C6C71E-1726-146F-5F2F-0136384CDEEC}"/>
          </ac:inkMkLst>
        </pc:inkChg>
        <pc:inkChg chg="add mod reco modStrokes">
          <ac:chgData name="Fuentes-Cabrera, Miguel" userId="1bb9fb8f-7ff7-4823-9c46-dbbc0dc47453" providerId="ADAL" clId="{D16B89D3-8BA8-4A70-AE12-51DA2A171821}" dt="2025-11-24T05:06:57.008" v="29"/>
          <ac:inkMkLst>
            <pc:docMk/>
            <pc:sldMk cId="500094243" sldId="285"/>
            <ac:inkMk id="30" creationId="{103CF6C1-EBAA-B073-AA61-B1AE9F5B2ADE}"/>
          </ac:inkMkLst>
        </pc:inkChg>
        <pc:inkChg chg="add reco">
          <ac:chgData name="Fuentes-Cabrera, Miguel" userId="1bb9fb8f-7ff7-4823-9c46-dbbc0dc47453" providerId="ADAL" clId="{D16B89D3-8BA8-4A70-AE12-51DA2A171821}" dt="2025-11-24T05:06:55.453" v="28"/>
          <ac:inkMkLst>
            <pc:docMk/>
            <pc:sldMk cId="500094243" sldId="285"/>
            <ac:inkMk id="31" creationId="{8E0FB1D3-1D51-7212-426E-B9F6FCC9AC16}"/>
          </ac:inkMkLst>
        </pc:inkChg>
        <pc:inkChg chg="add">
          <ac:chgData name="Fuentes-Cabrera, Miguel" userId="1bb9fb8f-7ff7-4823-9c46-dbbc0dc47453" providerId="ADAL" clId="{D16B89D3-8BA8-4A70-AE12-51DA2A171821}" dt="2025-11-24T05:06:59.255" v="30"/>
          <ac:inkMkLst>
            <pc:docMk/>
            <pc:sldMk cId="500094243" sldId="285"/>
            <ac:inkMk id="32" creationId="{EE3948F1-3536-0A6C-D069-B4A6436E1EAC}"/>
          </ac:inkMkLst>
        </pc:inkChg>
        <pc:inkChg chg="add del">
          <ac:chgData name="Fuentes-Cabrera, Miguel" userId="1bb9fb8f-7ff7-4823-9c46-dbbc0dc47453" providerId="ADAL" clId="{D16B89D3-8BA8-4A70-AE12-51DA2A171821}" dt="2025-11-24T05:07:01.874" v="35"/>
          <ac:inkMkLst>
            <pc:docMk/>
            <pc:sldMk cId="500094243" sldId="285"/>
            <ac:inkMk id="33" creationId="{DE819BB5-58FA-70E2-C998-32A190928654}"/>
          </ac:inkMkLst>
        </pc:inkChg>
        <pc:inkChg chg="add del">
          <ac:chgData name="Fuentes-Cabrera, Miguel" userId="1bb9fb8f-7ff7-4823-9c46-dbbc0dc47453" providerId="ADAL" clId="{D16B89D3-8BA8-4A70-AE12-51DA2A171821}" dt="2025-11-24T05:07:01.874" v="35"/>
          <ac:inkMkLst>
            <pc:docMk/>
            <pc:sldMk cId="500094243" sldId="285"/>
            <ac:inkMk id="34" creationId="{34DD47C2-F0F7-8766-C961-E2E67EA678A9}"/>
          </ac:inkMkLst>
        </pc:inkChg>
        <pc:inkChg chg="add del">
          <ac:chgData name="Fuentes-Cabrera, Miguel" userId="1bb9fb8f-7ff7-4823-9c46-dbbc0dc47453" providerId="ADAL" clId="{D16B89D3-8BA8-4A70-AE12-51DA2A171821}" dt="2025-11-24T05:07:01.874" v="35"/>
          <ac:inkMkLst>
            <pc:docMk/>
            <pc:sldMk cId="500094243" sldId="285"/>
            <ac:inkMk id="35" creationId="{08F50B70-1D89-88CE-0A8D-D2BC6B1E1D7A}"/>
          </ac:inkMkLst>
        </pc:inkChg>
        <pc:inkChg chg="add del">
          <ac:chgData name="Fuentes-Cabrera, Miguel" userId="1bb9fb8f-7ff7-4823-9c46-dbbc0dc47453" providerId="ADAL" clId="{D16B89D3-8BA8-4A70-AE12-51DA2A171821}" dt="2025-11-24T05:07:01.874" v="35"/>
          <ac:inkMkLst>
            <pc:docMk/>
            <pc:sldMk cId="500094243" sldId="285"/>
            <ac:inkMk id="36" creationId="{899B47DE-7EC8-6734-1B1C-8E1A7E958C6A}"/>
          </ac:inkMkLst>
        </pc:inkChg>
        <pc:inkChg chg="add reco">
          <ac:chgData name="Fuentes-Cabrera, Miguel" userId="1bb9fb8f-7ff7-4823-9c46-dbbc0dc47453" providerId="ADAL" clId="{D16B89D3-8BA8-4A70-AE12-51DA2A171821}" dt="2025-11-24T05:07:01.874" v="35"/>
          <ac:inkMkLst>
            <pc:docMk/>
            <pc:sldMk cId="500094243" sldId="285"/>
            <ac:inkMk id="37" creationId="{19ADB578-850A-AF14-ACC4-539BD9A04711}"/>
          </ac:inkMkLst>
        </pc:inkChg>
        <pc:inkChg chg="add del">
          <ac:chgData name="Fuentes-Cabrera, Miguel" userId="1bb9fb8f-7ff7-4823-9c46-dbbc0dc47453" providerId="ADAL" clId="{D16B89D3-8BA8-4A70-AE12-51DA2A171821}" dt="2025-11-24T05:07:04.170" v="40"/>
          <ac:inkMkLst>
            <pc:docMk/>
            <pc:sldMk cId="500094243" sldId="285"/>
            <ac:inkMk id="38" creationId="{9E983B0E-7D18-EFE1-1CF1-EE4AD2E1C975}"/>
          </ac:inkMkLst>
        </pc:inkChg>
        <pc:inkChg chg="add del">
          <ac:chgData name="Fuentes-Cabrera, Miguel" userId="1bb9fb8f-7ff7-4823-9c46-dbbc0dc47453" providerId="ADAL" clId="{D16B89D3-8BA8-4A70-AE12-51DA2A171821}" dt="2025-11-24T05:07:04.170" v="40"/>
          <ac:inkMkLst>
            <pc:docMk/>
            <pc:sldMk cId="500094243" sldId="285"/>
            <ac:inkMk id="39" creationId="{D23016D1-DCBC-C90E-113B-B2DFDD6CFD21}"/>
          </ac:inkMkLst>
        </pc:inkChg>
        <pc:inkChg chg="add del">
          <ac:chgData name="Fuentes-Cabrera, Miguel" userId="1bb9fb8f-7ff7-4823-9c46-dbbc0dc47453" providerId="ADAL" clId="{D16B89D3-8BA8-4A70-AE12-51DA2A171821}" dt="2025-11-24T05:07:04.170" v="40"/>
          <ac:inkMkLst>
            <pc:docMk/>
            <pc:sldMk cId="500094243" sldId="285"/>
            <ac:inkMk id="40" creationId="{AC0D44F7-BEFE-2181-CDF4-9ADC923B3733}"/>
          </ac:inkMkLst>
        </pc:inkChg>
        <pc:inkChg chg="add del">
          <ac:chgData name="Fuentes-Cabrera, Miguel" userId="1bb9fb8f-7ff7-4823-9c46-dbbc0dc47453" providerId="ADAL" clId="{D16B89D3-8BA8-4A70-AE12-51DA2A171821}" dt="2025-11-24T05:07:04.170" v="40"/>
          <ac:inkMkLst>
            <pc:docMk/>
            <pc:sldMk cId="500094243" sldId="285"/>
            <ac:inkMk id="41" creationId="{E816B4D1-C749-F372-8F5D-F52F7CBF4B43}"/>
          </ac:inkMkLst>
        </pc:inkChg>
        <pc:inkChg chg="add mod reco modStrokes">
          <ac:chgData name="Fuentes-Cabrera, Miguel" userId="1bb9fb8f-7ff7-4823-9c46-dbbc0dc47453" providerId="ADAL" clId="{D16B89D3-8BA8-4A70-AE12-51DA2A171821}" dt="2025-11-24T05:07:05.824" v="41"/>
          <ac:inkMkLst>
            <pc:docMk/>
            <pc:sldMk cId="500094243" sldId="285"/>
            <ac:inkMk id="42" creationId="{D163B238-6907-A386-EF78-75A7C3FD3D90}"/>
          </ac:inkMkLst>
        </pc:inkChg>
        <pc:inkChg chg="add del">
          <ac:chgData name="Fuentes-Cabrera, Miguel" userId="1bb9fb8f-7ff7-4823-9c46-dbbc0dc47453" providerId="ADAL" clId="{D16B89D3-8BA8-4A70-AE12-51DA2A171821}" dt="2025-11-24T05:07:09.725" v="46"/>
          <ac:inkMkLst>
            <pc:docMk/>
            <pc:sldMk cId="500094243" sldId="285"/>
            <ac:inkMk id="43" creationId="{1BE9C847-F3C6-EDC7-E5AF-76F14ED5C8A1}"/>
          </ac:inkMkLst>
        </pc:inkChg>
        <pc:inkChg chg="add del">
          <ac:chgData name="Fuentes-Cabrera, Miguel" userId="1bb9fb8f-7ff7-4823-9c46-dbbc0dc47453" providerId="ADAL" clId="{D16B89D3-8BA8-4A70-AE12-51DA2A171821}" dt="2025-11-24T05:07:09.725" v="46"/>
          <ac:inkMkLst>
            <pc:docMk/>
            <pc:sldMk cId="500094243" sldId="285"/>
            <ac:inkMk id="44" creationId="{0705B6EB-A992-E9F6-0406-0909F700DAA6}"/>
          </ac:inkMkLst>
        </pc:inkChg>
        <pc:inkChg chg="add del">
          <ac:chgData name="Fuentes-Cabrera, Miguel" userId="1bb9fb8f-7ff7-4823-9c46-dbbc0dc47453" providerId="ADAL" clId="{D16B89D3-8BA8-4A70-AE12-51DA2A171821}" dt="2025-11-24T05:07:09.725" v="46"/>
          <ac:inkMkLst>
            <pc:docMk/>
            <pc:sldMk cId="500094243" sldId="285"/>
            <ac:inkMk id="45" creationId="{1D3D5047-2960-D665-FB6C-C513EF0388A6}"/>
          </ac:inkMkLst>
        </pc:inkChg>
        <pc:inkChg chg="add del">
          <ac:chgData name="Fuentes-Cabrera, Miguel" userId="1bb9fb8f-7ff7-4823-9c46-dbbc0dc47453" providerId="ADAL" clId="{D16B89D3-8BA8-4A70-AE12-51DA2A171821}" dt="2025-11-24T05:07:09.725" v="46"/>
          <ac:inkMkLst>
            <pc:docMk/>
            <pc:sldMk cId="500094243" sldId="285"/>
            <ac:inkMk id="46" creationId="{7E7417A7-C8EE-2E55-496E-9D24503B0A45}"/>
          </ac:inkMkLst>
        </pc:inkChg>
        <pc:inkChg chg="add reco">
          <ac:chgData name="Fuentes-Cabrera, Miguel" userId="1bb9fb8f-7ff7-4823-9c46-dbbc0dc47453" providerId="ADAL" clId="{D16B89D3-8BA8-4A70-AE12-51DA2A171821}" dt="2025-11-24T05:07:09.725" v="46"/>
          <ac:inkMkLst>
            <pc:docMk/>
            <pc:sldMk cId="500094243" sldId="285"/>
            <ac:inkMk id="47" creationId="{8E5AA093-135F-25D7-3C50-9E4FE764A506}"/>
          </ac:inkMkLst>
        </pc:inkChg>
        <pc:inkChg chg="add">
          <ac:chgData name="Fuentes-Cabrera, Miguel" userId="1bb9fb8f-7ff7-4823-9c46-dbbc0dc47453" providerId="ADAL" clId="{D16B89D3-8BA8-4A70-AE12-51DA2A171821}" dt="2025-11-24T05:07:10.419" v="47"/>
          <ac:inkMkLst>
            <pc:docMk/>
            <pc:sldMk cId="500094243" sldId="285"/>
            <ac:inkMk id="48" creationId="{989DB3CE-5E9E-180E-9D88-11AEA3586DFD}"/>
          </ac:inkMkLst>
        </pc:inkChg>
        <pc:inkChg chg="add">
          <ac:chgData name="Fuentes-Cabrera, Miguel" userId="1bb9fb8f-7ff7-4823-9c46-dbbc0dc47453" providerId="ADAL" clId="{D16B89D3-8BA8-4A70-AE12-51DA2A171821}" dt="2025-11-24T05:07:10.822" v="48"/>
          <ac:inkMkLst>
            <pc:docMk/>
            <pc:sldMk cId="500094243" sldId="285"/>
            <ac:inkMk id="49" creationId="{9A64939F-5EC2-7586-8BFE-0EB462D2E40B}"/>
          </ac:inkMkLst>
        </pc:inkChg>
        <pc:inkChg chg="add">
          <ac:chgData name="Fuentes-Cabrera, Miguel" userId="1bb9fb8f-7ff7-4823-9c46-dbbc0dc47453" providerId="ADAL" clId="{D16B89D3-8BA8-4A70-AE12-51DA2A171821}" dt="2025-11-24T05:07:11.303" v="49"/>
          <ac:inkMkLst>
            <pc:docMk/>
            <pc:sldMk cId="500094243" sldId="285"/>
            <ac:inkMk id="50" creationId="{9061C6EB-56AC-95BD-DADB-CB6C9E3BFF16}"/>
          </ac:inkMkLst>
        </pc:inkChg>
        <pc:inkChg chg="add">
          <ac:chgData name="Fuentes-Cabrera, Miguel" userId="1bb9fb8f-7ff7-4823-9c46-dbbc0dc47453" providerId="ADAL" clId="{D16B89D3-8BA8-4A70-AE12-51DA2A171821}" dt="2025-11-24T05:07:11.556" v="50"/>
          <ac:inkMkLst>
            <pc:docMk/>
            <pc:sldMk cId="500094243" sldId="285"/>
            <ac:inkMk id="51" creationId="{D350936A-3DD8-F56A-747E-24E7EA49ED72}"/>
          </ac:inkMkLst>
        </pc:inkChg>
        <pc:inkChg chg="add">
          <ac:chgData name="Fuentes-Cabrera, Miguel" userId="1bb9fb8f-7ff7-4823-9c46-dbbc0dc47453" providerId="ADAL" clId="{D16B89D3-8BA8-4A70-AE12-51DA2A171821}" dt="2025-11-24T05:07:11.974" v="51"/>
          <ac:inkMkLst>
            <pc:docMk/>
            <pc:sldMk cId="500094243" sldId="285"/>
            <ac:inkMk id="52" creationId="{607F66DF-BF62-F165-43C9-370126FB84E2}"/>
          </ac:inkMkLst>
        </pc:inkChg>
        <pc:inkChg chg="add">
          <ac:chgData name="Fuentes-Cabrera, Miguel" userId="1bb9fb8f-7ff7-4823-9c46-dbbc0dc47453" providerId="ADAL" clId="{D16B89D3-8BA8-4A70-AE12-51DA2A171821}" dt="2025-11-24T05:07:12.440" v="52"/>
          <ac:inkMkLst>
            <pc:docMk/>
            <pc:sldMk cId="500094243" sldId="285"/>
            <ac:inkMk id="53" creationId="{77AFEEF1-AF96-B23C-D7BE-5D36DA594BA1}"/>
          </ac:inkMkLst>
        </pc:inkChg>
        <pc:inkChg chg="add">
          <ac:chgData name="Fuentes-Cabrera, Miguel" userId="1bb9fb8f-7ff7-4823-9c46-dbbc0dc47453" providerId="ADAL" clId="{D16B89D3-8BA8-4A70-AE12-51DA2A171821}" dt="2025-11-24T05:07:12.621" v="53"/>
          <ac:inkMkLst>
            <pc:docMk/>
            <pc:sldMk cId="500094243" sldId="285"/>
            <ac:inkMk id="54" creationId="{9BFD065A-E0DB-55BD-7198-D8988808E89D}"/>
          </ac:inkMkLst>
        </pc:inkChg>
        <pc:inkChg chg="add del">
          <ac:chgData name="Fuentes-Cabrera, Miguel" userId="1bb9fb8f-7ff7-4823-9c46-dbbc0dc47453" providerId="ADAL" clId="{D16B89D3-8BA8-4A70-AE12-51DA2A171821}" dt="2025-11-24T05:07:18.297" v="68"/>
          <ac:inkMkLst>
            <pc:docMk/>
            <pc:sldMk cId="500094243" sldId="285"/>
            <ac:inkMk id="55" creationId="{6D322614-885C-660F-6529-C6643776315D}"/>
          </ac:inkMkLst>
        </pc:inkChg>
        <pc:inkChg chg="add del">
          <ac:chgData name="Fuentes-Cabrera, Miguel" userId="1bb9fb8f-7ff7-4823-9c46-dbbc0dc47453" providerId="ADAL" clId="{D16B89D3-8BA8-4A70-AE12-51DA2A171821}" dt="2025-11-24T05:07:18.297" v="68"/>
          <ac:inkMkLst>
            <pc:docMk/>
            <pc:sldMk cId="500094243" sldId="285"/>
            <ac:inkMk id="56" creationId="{F5D46895-C92A-8250-D5ED-CDD960756AA1}"/>
          </ac:inkMkLst>
        </pc:inkChg>
        <pc:inkChg chg="add del">
          <ac:chgData name="Fuentes-Cabrera, Miguel" userId="1bb9fb8f-7ff7-4823-9c46-dbbc0dc47453" providerId="ADAL" clId="{D16B89D3-8BA8-4A70-AE12-51DA2A171821}" dt="2025-11-24T05:07:18.297" v="68"/>
          <ac:inkMkLst>
            <pc:docMk/>
            <pc:sldMk cId="500094243" sldId="285"/>
            <ac:inkMk id="57" creationId="{576A292F-9070-2DF5-D6CD-9F68F2E898CE}"/>
          </ac:inkMkLst>
        </pc:inkChg>
        <pc:inkChg chg="add">
          <ac:chgData name="Fuentes-Cabrera, Miguel" userId="1bb9fb8f-7ff7-4823-9c46-dbbc0dc47453" providerId="ADAL" clId="{D16B89D3-8BA8-4A70-AE12-51DA2A171821}" dt="2025-11-24T05:07:14.472" v="57"/>
          <ac:inkMkLst>
            <pc:docMk/>
            <pc:sldMk cId="500094243" sldId="285"/>
            <ac:inkMk id="58" creationId="{39AA7058-C6B8-1199-884A-6B8D75D1F11A}"/>
          </ac:inkMkLst>
        </pc:inkChg>
        <pc:inkChg chg="add del">
          <ac:chgData name="Fuentes-Cabrera, Miguel" userId="1bb9fb8f-7ff7-4823-9c46-dbbc0dc47453" providerId="ADAL" clId="{D16B89D3-8BA8-4A70-AE12-51DA2A171821}" dt="2025-11-24T05:07:18.297" v="68"/>
          <ac:inkMkLst>
            <pc:docMk/>
            <pc:sldMk cId="500094243" sldId="285"/>
            <ac:inkMk id="59" creationId="{E4B97FF7-79CF-D92E-87EB-D93DF1766788}"/>
          </ac:inkMkLst>
        </pc:inkChg>
        <pc:inkChg chg="add del">
          <ac:chgData name="Fuentes-Cabrera, Miguel" userId="1bb9fb8f-7ff7-4823-9c46-dbbc0dc47453" providerId="ADAL" clId="{D16B89D3-8BA8-4A70-AE12-51DA2A171821}" dt="2025-11-24T05:07:18.297" v="68"/>
          <ac:inkMkLst>
            <pc:docMk/>
            <pc:sldMk cId="500094243" sldId="285"/>
            <ac:inkMk id="60" creationId="{1E4E6EA7-13C4-AC4F-07FC-BD7E6D4860AF}"/>
          </ac:inkMkLst>
        </pc:inkChg>
        <pc:inkChg chg="add">
          <ac:chgData name="Fuentes-Cabrera, Miguel" userId="1bb9fb8f-7ff7-4823-9c46-dbbc0dc47453" providerId="ADAL" clId="{D16B89D3-8BA8-4A70-AE12-51DA2A171821}" dt="2025-11-24T05:07:15.288" v="60"/>
          <ac:inkMkLst>
            <pc:docMk/>
            <pc:sldMk cId="500094243" sldId="285"/>
            <ac:inkMk id="61" creationId="{1646B3D3-B194-A1A6-208E-B84BC32D7564}"/>
          </ac:inkMkLst>
        </pc:inkChg>
        <pc:inkChg chg="add del">
          <ac:chgData name="Fuentes-Cabrera, Miguel" userId="1bb9fb8f-7ff7-4823-9c46-dbbc0dc47453" providerId="ADAL" clId="{D16B89D3-8BA8-4A70-AE12-51DA2A171821}" dt="2025-11-24T05:07:18.297" v="68"/>
          <ac:inkMkLst>
            <pc:docMk/>
            <pc:sldMk cId="500094243" sldId="285"/>
            <ac:inkMk id="62" creationId="{055AC1C7-62AB-A0BC-6728-31E96FDB0825}"/>
          </ac:inkMkLst>
        </pc:inkChg>
        <pc:inkChg chg="add del">
          <ac:chgData name="Fuentes-Cabrera, Miguel" userId="1bb9fb8f-7ff7-4823-9c46-dbbc0dc47453" providerId="ADAL" clId="{D16B89D3-8BA8-4A70-AE12-51DA2A171821}" dt="2025-11-24T05:07:18.297" v="68"/>
          <ac:inkMkLst>
            <pc:docMk/>
            <pc:sldMk cId="500094243" sldId="285"/>
            <ac:inkMk id="63" creationId="{4FCB3CCB-1022-6CB1-0313-FB68454A8C12}"/>
          </ac:inkMkLst>
        </pc:inkChg>
        <pc:inkChg chg="add del">
          <ac:chgData name="Fuentes-Cabrera, Miguel" userId="1bb9fb8f-7ff7-4823-9c46-dbbc0dc47453" providerId="ADAL" clId="{D16B89D3-8BA8-4A70-AE12-51DA2A171821}" dt="2025-11-24T05:07:18.297" v="68"/>
          <ac:inkMkLst>
            <pc:docMk/>
            <pc:sldMk cId="500094243" sldId="285"/>
            <ac:inkMk id="64" creationId="{70EE54DD-4966-03AC-45BD-07F62903F659}"/>
          </ac:inkMkLst>
        </pc:inkChg>
        <pc:inkChg chg="add">
          <ac:chgData name="Fuentes-Cabrera, Miguel" userId="1bb9fb8f-7ff7-4823-9c46-dbbc0dc47453" providerId="ADAL" clId="{D16B89D3-8BA8-4A70-AE12-51DA2A171821}" dt="2025-11-24T05:07:16.404" v="64"/>
          <ac:inkMkLst>
            <pc:docMk/>
            <pc:sldMk cId="500094243" sldId="285"/>
            <ac:inkMk id="65" creationId="{87E91CC6-E0FE-9ECF-6A81-3A52EE51F6F2}"/>
          </ac:inkMkLst>
        </pc:inkChg>
        <pc:inkChg chg="add del">
          <ac:chgData name="Fuentes-Cabrera, Miguel" userId="1bb9fb8f-7ff7-4823-9c46-dbbc0dc47453" providerId="ADAL" clId="{D16B89D3-8BA8-4A70-AE12-51DA2A171821}" dt="2025-11-24T05:07:18.297" v="68"/>
          <ac:inkMkLst>
            <pc:docMk/>
            <pc:sldMk cId="500094243" sldId="285"/>
            <ac:inkMk id="66" creationId="{84A3B344-4200-74E3-8B8B-F2EE184A2EA0}"/>
          </ac:inkMkLst>
        </pc:inkChg>
        <pc:inkChg chg="add">
          <ac:chgData name="Fuentes-Cabrera, Miguel" userId="1bb9fb8f-7ff7-4823-9c46-dbbc0dc47453" providerId="ADAL" clId="{D16B89D3-8BA8-4A70-AE12-51DA2A171821}" dt="2025-11-24T05:07:17.123" v="66"/>
          <ac:inkMkLst>
            <pc:docMk/>
            <pc:sldMk cId="500094243" sldId="285"/>
            <ac:inkMk id="67" creationId="{2AD6A1B5-9797-EF6D-069B-FC88FE47B5F2}"/>
          </ac:inkMkLst>
        </pc:inkChg>
        <pc:inkChg chg="add">
          <ac:chgData name="Fuentes-Cabrera, Miguel" userId="1bb9fb8f-7ff7-4823-9c46-dbbc0dc47453" providerId="ADAL" clId="{D16B89D3-8BA8-4A70-AE12-51DA2A171821}" dt="2025-11-24T05:07:17.322" v="67"/>
          <ac:inkMkLst>
            <pc:docMk/>
            <pc:sldMk cId="500094243" sldId="285"/>
            <ac:inkMk id="68" creationId="{A1A97634-62A2-5668-8C85-34071E2393B7}"/>
          </ac:inkMkLst>
        </pc:inkChg>
        <pc:inkChg chg="add reco">
          <ac:chgData name="Fuentes-Cabrera, Miguel" userId="1bb9fb8f-7ff7-4823-9c46-dbbc0dc47453" providerId="ADAL" clId="{D16B89D3-8BA8-4A70-AE12-51DA2A171821}" dt="2025-11-24T05:07:18.297" v="68"/>
          <ac:inkMkLst>
            <pc:docMk/>
            <pc:sldMk cId="500094243" sldId="285"/>
            <ac:inkMk id="69" creationId="{AAC651B4-7613-FB31-A64A-8C8162872A99}"/>
          </ac:inkMkLst>
        </pc:inkChg>
        <pc:inkChg chg="add del">
          <ac:chgData name="Fuentes-Cabrera, Miguel" userId="1bb9fb8f-7ff7-4823-9c46-dbbc0dc47453" providerId="ADAL" clId="{D16B89D3-8BA8-4A70-AE12-51DA2A171821}" dt="2025-11-24T05:07:21.034" v="72"/>
          <ac:inkMkLst>
            <pc:docMk/>
            <pc:sldMk cId="500094243" sldId="285"/>
            <ac:inkMk id="71" creationId="{26974684-A632-BF73-7500-9CC861937E48}"/>
          </ac:inkMkLst>
        </pc:inkChg>
        <pc:inkChg chg="add del">
          <ac:chgData name="Fuentes-Cabrera, Miguel" userId="1bb9fb8f-7ff7-4823-9c46-dbbc0dc47453" providerId="ADAL" clId="{D16B89D3-8BA8-4A70-AE12-51DA2A171821}" dt="2025-11-24T05:07:21.034" v="72"/>
          <ac:inkMkLst>
            <pc:docMk/>
            <pc:sldMk cId="500094243" sldId="285"/>
            <ac:inkMk id="72" creationId="{0C13F44B-1E5F-79E2-F770-BB0808AD7F70}"/>
          </ac:inkMkLst>
        </pc:inkChg>
        <pc:inkChg chg="add del">
          <ac:chgData name="Fuentes-Cabrera, Miguel" userId="1bb9fb8f-7ff7-4823-9c46-dbbc0dc47453" providerId="ADAL" clId="{D16B89D3-8BA8-4A70-AE12-51DA2A171821}" dt="2025-11-24T05:07:21.034" v="72"/>
          <ac:inkMkLst>
            <pc:docMk/>
            <pc:sldMk cId="500094243" sldId="285"/>
            <ac:inkMk id="73" creationId="{7F0FD681-AEBD-4DC0-6131-CA59B8AEBE3F}"/>
          </ac:inkMkLst>
        </pc:inkChg>
        <pc:inkChg chg="add del reco">
          <ac:chgData name="Fuentes-Cabrera, Miguel" userId="1bb9fb8f-7ff7-4823-9c46-dbbc0dc47453" providerId="ADAL" clId="{D16B89D3-8BA8-4A70-AE12-51DA2A171821}" dt="2025-11-24T05:07:22.250" v="73"/>
          <ac:inkMkLst>
            <pc:docMk/>
            <pc:sldMk cId="500094243" sldId="285"/>
            <ac:inkMk id="74" creationId="{50A98C90-6B91-653F-FB0D-36BC2782965E}"/>
          </ac:inkMkLst>
        </pc:inkChg>
        <pc:inkChg chg="add">
          <ac:chgData name="Fuentes-Cabrera, Miguel" userId="1bb9fb8f-7ff7-4823-9c46-dbbc0dc47453" providerId="ADAL" clId="{D16B89D3-8BA8-4A70-AE12-51DA2A171821}" dt="2025-11-24T05:07:24.450" v="74"/>
          <ac:inkMkLst>
            <pc:docMk/>
            <pc:sldMk cId="500094243" sldId="285"/>
            <ac:inkMk id="75" creationId="{05566C93-B014-F177-B1B7-5A986D41C35F}"/>
          </ac:inkMkLst>
        </pc:inkChg>
        <pc:inkChg chg="add">
          <ac:chgData name="Fuentes-Cabrera, Miguel" userId="1bb9fb8f-7ff7-4823-9c46-dbbc0dc47453" providerId="ADAL" clId="{D16B89D3-8BA8-4A70-AE12-51DA2A171821}" dt="2025-11-24T05:07:24.733" v="75"/>
          <ac:inkMkLst>
            <pc:docMk/>
            <pc:sldMk cId="500094243" sldId="285"/>
            <ac:inkMk id="76" creationId="{F2677B69-16EF-665A-6F12-F1A262E2ACF2}"/>
          </ac:inkMkLst>
        </pc:inkChg>
        <pc:inkChg chg="add">
          <ac:chgData name="Fuentes-Cabrera, Miguel" userId="1bb9fb8f-7ff7-4823-9c46-dbbc0dc47453" providerId="ADAL" clId="{D16B89D3-8BA8-4A70-AE12-51DA2A171821}" dt="2025-11-24T05:07:24.850" v="76"/>
          <ac:inkMkLst>
            <pc:docMk/>
            <pc:sldMk cId="500094243" sldId="285"/>
            <ac:inkMk id="77" creationId="{D48A9C60-449E-C752-5D30-953536272443}"/>
          </ac:inkMkLst>
        </pc:inkChg>
        <pc:inkChg chg="add">
          <ac:chgData name="Fuentes-Cabrera, Miguel" userId="1bb9fb8f-7ff7-4823-9c46-dbbc0dc47453" providerId="ADAL" clId="{D16B89D3-8BA8-4A70-AE12-51DA2A171821}" dt="2025-11-24T05:07:25.533" v="77"/>
          <ac:inkMkLst>
            <pc:docMk/>
            <pc:sldMk cId="500094243" sldId="285"/>
            <ac:inkMk id="78" creationId="{732CD542-F8CD-73AB-8E3C-D6A0A4093886}"/>
          </ac:inkMkLst>
        </pc:inkChg>
        <pc:inkChg chg="add">
          <ac:chgData name="Fuentes-Cabrera, Miguel" userId="1bb9fb8f-7ff7-4823-9c46-dbbc0dc47453" providerId="ADAL" clId="{D16B89D3-8BA8-4A70-AE12-51DA2A171821}" dt="2025-11-24T05:07:25.766" v="78"/>
          <ac:inkMkLst>
            <pc:docMk/>
            <pc:sldMk cId="500094243" sldId="285"/>
            <ac:inkMk id="79" creationId="{CE83937E-D33C-6200-19A2-40BCCED226FD}"/>
          </ac:inkMkLst>
        </pc:inkChg>
        <pc:inkChg chg="add">
          <ac:chgData name="Fuentes-Cabrera, Miguel" userId="1bb9fb8f-7ff7-4823-9c46-dbbc0dc47453" providerId="ADAL" clId="{D16B89D3-8BA8-4A70-AE12-51DA2A171821}" dt="2025-11-24T05:07:26.066" v="79"/>
          <ac:inkMkLst>
            <pc:docMk/>
            <pc:sldMk cId="500094243" sldId="285"/>
            <ac:inkMk id="80" creationId="{36E61E49-4AAE-1BDB-C0C1-C57936A7E7F7}"/>
          </ac:inkMkLst>
        </pc:inkChg>
        <pc:inkChg chg="add">
          <ac:chgData name="Fuentes-Cabrera, Miguel" userId="1bb9fb8f-7ff7-4823-9c46-dbbc0dc47453" providerId="ADAL" clId="{D16B89D3-8BA8-4A70-AE12-51DA2A171821}" dt="2025-11-24T05:07:26.399" v="80"/>
          <ac:inkMkLst>
            <pc:docMk/>
            <pc:sldMk cId="500094243" sldId="285"/>
            <ac:inkMk id="81" creationId="{A98BA5A1-CFD8-59FF-CC93-488A5325F18C}"/>
          </ac:inkMkLst>
        </pc:inkChg>
        <pc:inkChg chg="add">
          <ac:chgData name="Fuentes-Cabrera, Miguel" userId="1bb9fb8f-7ff7-4823-9c46-dbbc0dc47453" providerId="ADAL" clId="{D16B89D3-8BA8-4A70-AE12-51DA2A171821}" dt="2025-11-24T05:07:27.183" v="81"/>
          <ac:inkMkLst>
            <pc:docMk/>
            <pc:sldMk cId="500094243" sldId="285"/>
            <ac:inkMk id="82" creationId="{77DF637A-3B41-3048-10BA-FC8305DC1F69}"/>
          </ac:inkMkLst>
        </pc:inkChg>
        <pc:inkChg chg="add">
          <ac:chgData name="Fuentes-Cabrera, Miguel" userId="1bb9fb8f-7ff7-4823-9c46-dbbc0dc47453" providerId="ADAL" clId="{D16B89D3-8BA8-4A70-AE12-51DA2A171821}" dt="2025-11-24T05:07:28.283" v="82"/>
          <ac:inkMkLst>
            <pc:docMk/>
            <pc:sldMk cId="500094243" sldId="285"/>
            <ac:inkMk id="83" creationId="{8DC54172-AF4A-AD5E-DE9F-68551D2CF851}"/>
          </ac:inkMkLst>
        </pc:inkChg>
        <pc:inkChg chg="add">
          <ac:chgData name="Fuentes-Cabrera, Miguel" userId="1bb9fb8f-7ff7-4823-9c46-dbbc0dc47453" providerId="ADAL" clId="{D16B89D3-8BA8-4A70-AE12-51DA2A171821}" dt="2025-11-24T05:07:28.500" v="83"/>
          <ac:inkMkLst>
            <pc:docMk/>
            <pc:sldMk cId="500094243" sldId="285"/>
            <ac:inkMk id="84" creationId="{B10A53D3-3494-24B7-47C6-781510B196D7}"/>
          </ac:inkMkLst>
        </pc:inkChg>
        <pc:inkChg chg="add">
          <ac:chgData name="Fuentes-Cabrera, Miguel" userId="1bb9fb8f-7ff7-4823-9c46-dbbc0dc47453" providerId="ADAL" clId="{D16B89D3-8BA8-4A70-AE12-51DA2A171821}" dt="2025-11-24T05:07:28.599" v="84"/>
          <ac:inkMkLst>
            <pc:docMk/>
            <pc:sldMk cId="500094243" sldId="285"/>
            <ac:inkMk id="85" creationId="{14C0A1B3-F6E2-A4AC-8882-6F86296F4155}"/>
          </ac:inkMkLst>
        </pc:inkChg>
        <pc:inkChg chg="add">
          <ac:chgData name="Fuentes-Cabrera, Miguel" userId="1bb9fb8f-7ff7-4823-9c46-dbbc0dc47453" providerId="ADAL" clId="{D16B89D3-8BA8-4A70-AE12-51DA2A171821}" dt="2025-11-24T05:07:29.088" v="85"/>
          <ac:inkMkLst>
            <pc:docMk/>
            <pc:sldMk cId="500094243" sldId="285"/>
            <ac:inkMk id="86" creationId="{843F865C-828F-1D45-E0DD-28F2D9B5F4BB}"/>
          </ac:inkMkLst>
        </pc:inkChg>
        <pc:inkChg chg="add">
          <ac:chgData name="Fuentes-Cabrera, Miguel" userId="1bb9fb8f-7ff7-4823-9c46-dbbc0dc47453" providerId="ADAL" clId="{D16B89D3-8BA8-4A70-AE12-51DA2A171821}" dt="2025-11-24T05:07:29.354" v="86"/>
          <ac:inkMkLst>
            <pc:docMk/>
            <pc:sldMk cId="500094243" sldId="285"/>
            <ac:inkMk id="87" creationId="{089405E6-AF11-CE82-9581-94D926676553}"/>
          </ac:inkMkLst>
        </pc:inkChg>
        <pc:inkChg chg="add">
          <ac:chgData name="Fuentes-Cabrera, Miguel" userId="1bb9fb8f-7ff7-4823-9c46-dbbc0dc47453" providerId="ADAL" clId="{D16B89D3-8BA8-4A70-AE12-51DA2A171821}" dt="2025-11-24T05:07:30.368" v="87"/>
          <ac:inkMkLst>
            <pc:docMk/>
            <pc:sldMk cId="500094243" sldId="285"/>
            <ac:inkMk id="88" creationId="{BD73C3DB-E18D-1853-D58D-8115A68468D9}"/>
          </ac:inkMkLst>
        </pc:inkChg>
        <pc:inkChg chg="add">
          <ac:chgData name="Fuentes-Cabrera, Miguel" userId="1bb9fb8f-7ff7-4823-9c46-dbbc0dc47453" providerId="ADAL" clId="{D16B89D3-8BA8-4A70-AE12-51DA2A171821}" dt="2025-11-24T05:07:30.570" v="88"/>
          <ac:inkMkLst>
            <pc:docMk/>
            <pc:sldMk cId="500094243" sldId="285"/>
            <ac:inkMk id="89" creationId="{1800B1FE-9CEC-AB3A-C7F1-8BB0CCA73300}"/>
          </ac:inkMkLst>
        </pc:inkChg>
        <pc:inkChg chg="add">
          <ac:chgData name="Fuentes-Cabrera, Miguel" userId="1bb9fb8f-7ff7-4823-9c46-dbbc0dc47453" providerId="ADAL" clId="{D16B89D3-8BA8-4A70-AE12-51DA2A171821}" dt="2025-11-24T05:07:53.369" v="89"/>
          <ac:inkMkLst>
            <pc:docMk/>
            <pc:sldMk cId="500094243" sldId="285"/>
            <ac:inkMk id="94" creationId="{3DAE91AF-6BD4-EF90-9493-2D6855F29865}"/>
          </ac:inkMkLst>
        </pc:inkChg>
        <pc:inkChg chg="add">
          <ac:chgData name="Fuentes-Cabrera, Miguel" userId="1bb9fb8f-7ff7-4823-9c46-dbbc0dc47453" providerId="ADAL" clId="{D16B89D3-8BA8-4A70-AE12-51DA2A171821}" dt="2025-11-24T05:07:54.083" v="90"/>
          <ac:inkMkLst>
            <pc:docMk/>
            <pc:sldMk cId="500094243" sldId="285"/>
            <ac:inkMk id="95" creationId="{A235892E-4951-0ED7-AE7B-81FDBBDC5536}"/>
          </ac:inkMkLst>
        </pc:inkChg>
        <pc:inkChg chg="add del">
          <ac:chgData name="Fuentes-Cabrera, Miguel" userId="1bb9fb8f-7ff7-4823-9c46-dbbc0dc47453" providerId="ADAL" clId="{D16B89D3-8BA8-4A70-AE12-51DA2A171821}" dt="2025-11-24T05:08:08.601" v="98"/>
          <ac:inkMkLst>
            <pc:docMk/>
            <pc:sldMk cId="500094243" sldId="285"/>
            <ac:inkMk id="96" creationId="{F596190B-658D-1603-98C7-0A3B63C600F9}"/>
          </ac:inkMkLst>
        </pc:inkChg>
        <pc:inkChg chg="add del">
          <ac:chgData name="Fuentes-Cabrera, Miguel" userId="1bb9fb8f-7ff7-4823-9c46-dbbc0dc47453" providerId="ADAL" clId="{D16B89D3-8BA8-4A70-AE12-51DA2A171821}" dt="2025-11-24T05:08:08.601" v="98"/>
          <ac:inkMkLst>
            <pc:docMk/>
            <pc:sldMk cId="500094243" sldId="285"/>
            <ac:inkMk id="97" creationId="{C7ED66DF-D9D2-588F-58DF-017327938CE3}"/>
          </ac:inkMkLst>
        </pc:inkChg>
        <pc:inkChg chg="add del">
          <ac:chgData name="Fuentes-Cabrera, Miguel" userId="1bb9fb8f-7ff7-4823-9c46-dbbc0dc47453" providerId="ADAL" clId="{D16B89D3-8BA8-4A70-AE12-51DA2A171821}" dt="2025-11-24T05:08:08.601" v="98"/>
          <ac:inkMkLst>
            <pc:docMk/>
            <pc:sldMk cId="500094243" sldId="285"/>
            <ac:inkMk id="98" creationId="{CAF0B726-ADD5-E222-E0C6-0DB52ABD7372}"/>
          </ac:inkMkLst>
        </pc:inkChg>
        <pc:inkChg chg="add del">
          <ac:chgData name="Fuentes-Cabrera, Miguel" userId="1bb9fb8f-7ff7-4823-9c46-dbbc0dc47453" providerId="ADAL" clId="{D16B89D3-8BA8-4A70-AE12-51DA2A171821}" dt="2025-11-24T05:08:08.601" v="98"/>
          <ac:inkMkLst>
            <pc:docMk/>
            <pc:sldMk cId="500094243" sldId="285"/>
            <ac:inkMk id="99" creationId="{A59820BD-B678-EC0F-0FA5-6D2607EE193C}"/>
          </ac:inkMkLst>
        </pc:inkChg>
        <pc:inkChg chg="add del">
          <ac:chgData name="Fuentes-Cabrera, Miguel" userId="1bb9fb8f-7ff7-4823-9c46-dbbc0dc47453" providerId="ADAL" clId="{D16B89D3-8BA8-4A70-AE12-51DA2A171821}" dt="2025-11-24T05:08:08.601" v="98"/>
          <ac:inkMkLst>
            <pc:docMk/>
            <pc:sldMk cId="500094243" sldId="285"/>
            <ac:inkMk id="100" creationId="{95832DBE-28E9-F243-1A7C-F74FD7EB14FB}"/>
          </ac:inkMkLst>
        </pc:inkChg>
        <pc:inkChg chg="add del">
          <ac:chgData name="Fuentes-Cabrera, Miguel" userId="1bb9fb8f-7ff7-4823-9c46-dbbc0dc47453" providerId="ADAL" clId="{D16B89D3-8BA8-4A70-AE12-51DA2A171821}" dt="2025-11-24T05:08:08.601" v="98"/>
          <ac:inkMkLst>
            <pc:docMk/>
            <pc:sldMk cId="500094243" sldId="285"/>
            <ac:inkMk id="101" creationId="{7B73D1B0-0089-3D9D-1B63-A3FD638D6340}"/>
          </ac:inkMkLst>
        </pc:inkChg>
        <pc:inkChg chg="add del">
          <ac:chgData name="Fuentes-Cabrera, Miguel" userId="1bb9fb8f-7ff7-4823-9c46-dbbc0dc47453" providerId="ADAL" clId="{D16B89D3-8BA8-4A70-AE12-51DA2A171821}" dt="2025-11-24T05:08:08.601" v="98"/>
          <ac:inkMkLst>
            <pc:docMk/>
            <pc:sldMk cId="500094243" sldId="285"/>
            <ac:inkMk id="102" creationId="{D67708E4-3F01-12EE-5034-26734269E458}"/>
          </ac:inkMkLst>
        </pc:inkChg>
        <pc:inkChg chg="add del reco">
          <ac:chgData name="Fuentes-Cabrera, Miguel" userId="1bb9fb8f-7ff7-4823-9c46-dbbc0dc47453" providerId="ADAL" clId="{D16B89D3-8BA8-4A70-AE12-51DA2A171821}" dt="2025-11-24T05:08:12.550" v="105"/>
          <ac:inkMkLst>
            <pc:docMk/>
            <pc:sldMk cId="500094243" sldId="285"/>
            <ac:inkMk id="103" creationId="{200521E3-EFEE-E0C2-A85E-A55541F89BB6}"/>
          </ac:inkMkLst>
        </pc:inkChg>
        <pc:inkChg chg="add del">
          <ac:chgData name="Fuentes-Cabrera, Miguel" userId="1bb9fb8f-7ff7-4823-9c46-dbbc0dc47453" providerId="ADAL" clId="{D16B89D3-8BA8-4A70-AE12-51DA2A171821}" dt="2025-11-24T05:08:11.336" v="103"/>
          <ac:inkMkLst>
            <pc:docMk/>
            <pc:sldMk cId="500094243" sldId="285"/>
            <ac:inkMk id="104" creationId="{6EBBC71D-69A3-BE69-004A-6D522C97DF41}"/>
          </ac:inkMkLst>
        </pc:inkChg>
        <pc:inkChg chg="add del">
          <ac:chgData name="Fuentes-Cabrera, Miguel" userId="1bb9fb8f-7ff7-4823-9c46-dbbc0dc47453" providerId="ADAL" clId="{D16B89D3-8BA8-4A70-AE12-51DA2A171821}" dt="2025-11-24T05:08:11.336" v="103"/>
          <ac:inkMkLst>
            <pc:docMk/>
            <pc:sldMk cId="500094243" sldId="285"/>
            <ac:inkMk id="105" creationId="{F7A59856-86FE-3985-DBD2-23CBD0A30024}"/>
          </ac:inkMkLst>
        </pc:inkChg>
        <pc:inkChg chg="add del">
          <ac:chgData name="Fuentes-Cabrera, Miguel" userId="1bb9fb8f-7ff7-4823-9c46-dbbc0dc47453" providerId="ADAL" clId="{D16B89D3-8BA8-4A70-AE12-51DA2A171821}" dt="2025-11-24T05:08:11.336" v="103"/>
          <ac:inkMkLst>
            <pc:docMk/>
            <pc:sldMk cId="500094243" sldId="285"/>
            <ac:inkMk id="106" creationId="{069493A0-933A-11E7-0164-C95F7A1E5CA6}"/>
          </ac:inkMkLst>
        </pc:inkChg>
        <pc:inkChg chg="add del">
          <ac:chgData name="Fuentes-Cabrera, Miguel" userId="1bb9fb8f-7ff7-4823-9c46-dbbc0dc47453" providerId="ADAL" clId="{D16B89D3-8BA8-4A70-AE12-51DA2A171821}" dt="2025-11-24T05:08:11.336" v="103"/>
          <ac:inkMkLst>
            <pc:docMk/>
            <pc:sldMk cId="500094243" sldId="285"/>
            <ac:inkMk id="107" creationId="{604FFF6C-72A1-9AC3-4B38-735941CF448A}"/>
          </ac:inkMkLst>
        </pc:inkChg>
        <pc:inkChg chg="add del reco">
          <ac:chgData name="Fuentes-Cabrera, Miguel" userId="1bb9fb8f-7ff7-4823-9c46-dbbc0dc47453" providerId="ADAL" clId="{D16B89D3-8BA8-4A70-AE12-51DA2A171821}" dt="2025-11-24T05:08:12.549" v="104"/>
          <ac:inkMkLst>
            <pc:docMk/>
            <pc:sldMk cId="500094243" sldId="285"/>
            <ac:inkMk id="108" creationId="{B3497064-B09B-7F16-D002-862A3B2B7BFC}"/>
          </ac:inkMkLst>
        </pc:inkChg>
        <pc:inkChg chg="add del">
          <ac:chgData name="Fuentes-Cabrera, Miguel" userId="1bb9fb8f-7ff7-4823-9c46-dbbc0dc47453" providerId="ADAL" clId="{D16B89D3-8BA8-4A70-AE12-51DA2A171821}" dt="2025-11-24T05:08:16.878" v="112"/>
          <ac:inkMkLst>
            <pc:docMk/>
            <pc:sldMk cId="500094243" sldId="285"/>
            <ac:inkMk id="109" creationId="{9A3A3986-3BAA-994A-0DF3-DBD1BECCFBBE}"/>
          </ac:inkMkLst>
        </pc:inkChg>
        <pc:inkChg chg="add del">
          <ac:chgData name="Fuentes-Cabrera, Miguel" userId="1bb9fb8f-7ff7-4823-9c46-dbbc0dc47453" providerId="ADAL" clId="{D16B89D3-8BA8-4A70-AE12-51DA2A171821}" dt="2025-11-24T05:08:16.878" v="112"/>
          <ac:inkMkLst>
            <pc:docMk/>
            <pc:sldMk cId="500094243" sldId="285"/>
            <ac:inkMk id="110" creationId="{7261CA81-B3D6-4802-B06A-93733C3FA6C1}"/>
          </ac:inkMkLst>
        </pc:inkChg>
        <pc:inkChg chg="add del">
          <ac:chgData name="Fuentes-Cabrera, Miguel" userId="1bb9fb8f-7ff7-4823-9c46-dbbc0dc47453" providerId="ADAL" clId="{D16B89D3-8BA8-4A70-AE12-51DA2A171821}" dt="2025-11-24T05:08:16.878" v="112"/>
          <ac:inkMkLst>
            <pc:docMk/>
            <pc:sldMk cId="500094243" sldId="285"/>
            <ac:inkMk id="111" creationId="{349D0A07-D3F4-A789-0E70-614792856E58}"/>
          </ac:inkMkLst>
        </pc:inkChg>
        <pc:inkChg chg="add del">
          <ac:chgData name="Fuentes-Cabrera, Miguel" userId="1bb9fb8f-7ff7-4823-9c46-dbbc0dc47453" providerId="ADAL" clId="{D16B89D3-8BA8-4A70-AE12-51DA2A171821}" dt="2025-11-24T05:08:16.878" v="112"/>
          <ac:inkMkLst>
            <pc:docMk/>
            <pc:sldMk cId="500094243" sldId="285"/>
            <ac:inkMk id="112" creationId="{F3D6A159-0C95-BA2C-22E5-4E3772B3C5FF}"/>
          </ac:inkMkLst>
        </pc:inkChg>
        <pc:inkChg chg="add del">
          <ac:chgData name="Fuentes-Cabrera, Miguel" userId="1bb9fb8f-7ff7-4823-9c46-dbbc0dc47453" providerId="ADAL" clId="{D16B89D3-8BA8-4A70-AE12-51DA2A171821}" dt="2025-11-24T05:08:16.878" v="112"/>
          <ac:inkMkLst>
            <pc:docMk/>
            <pc:sldMk cId="500094243" sldId="285"/>
            <ac:inkMk id="113" creationId="{1F179740-BDBC-807E-B6AE-D01399324BC4}"/>
          </ac:inkMkLst>
        </pc:inkChg>
        <pc:inkChg chg="add del">
          <ac:chgData name="Fuentes-Cabrera, Miguel" userId="1bb9fb8f-7ff7-4823-9c46-dbbc0dc47453" providerId="ADAL" clId="{D16B89D3-8BA8-4A70-AE12-51DA2A171821}" dt="2025-11-24T05:08:16.878" v="112"/>
          <ac:inkMkLst>
            <pc:docMk/>
            <pc:sldMk cId="500094243" sldId="285"/>
            <ac:inkMk id="114" creationId="{B90AE48D-6E84-B252-3165-A98959B4E75E}"/>
          </ac:inkMkLst>
        </pc:inkChg>
        <pc:inkChg chg="add mod reco modStrokes">
          <ac:chgData name="Fuentes-Cabrera, Miguel" userId="1bb9fb8f-7ff7-4823-9c46-dbbc0dc47453" providerId="ADAL" clId="{D16B89D3-8BA8-4A70-AE12-51DA2A171821}" dt="2025-11-24T05:08:17.597" v="113"/>
          <ac:inkMkLst>
            <pc:docMk/>
            <pc:sldMk cId="500094243" sldId="285"/>
            <ac:inkMk id="115" creationId="{7D5D656D-25DD-36CC-C247-FE3E54A6D342}"/>
          </ac:inkMkLst>
        </pc:inkChg>
        <pc:inkChg chg="add del">
          <ac:chgData name="Fuentes-Cabrera, Miguel" userId="1bb9fb8f-7ff7-4823-9c46-dbbc0dc47453" providerId="ADAL" clId="{D16B89D3-8BA8-4A70-AE12-51DA2A171821}" dt="2025-11-24T05:08:20.417" v="116"/>
          <ac:inkMkLst>
            <pc:docMk/>
            <pc:sldMk cId="500094243" sldId="285"/>
            <ac:inkMk id="116" creationId="{35645D02-F516-109A-6E89-8719F4AFFCC8}"/>
          </ac:inkMkLst>
        </pc:inkChg>
        <pc:inkChg chg="add del">
          <ac:chgData name="Fuentes-Cabrera, Miguel" userId="1bb9fb8f-7ff7-4823-9c46-dbbc0dc47453" providerId="ADAL" clId="{D16B89D3-8BA8-4A70-AE12-51DA2A171821}" dt="2025-11-24T05:08:20.417" v="116"/>
          <ac:inkMkLst>
            <pc:docMk/>
            <pc:sldMk cId="500094243" sldId="285"/>
            <ac:inkMk id="117" creationId="{585AB754-A26E-B5CB-A26A-770E045A14E8}"/>
          </ac:inkMkLst>
        </pc:inkChg>
        <pc:inkChg chg="add reco">
          <ac:chgData name="Fuentes-Cabrera, Miguel" userId="1bb9fb8f-7ff7-4823-9c46-dbbc0dc47453" providerId="ADAL" clId="{D16B89D3-8BA8-4A70-AE12-51DA2A171821}" dt="2025-11-24T05:08:20.417" v="116"/>
          <ac:inkMkLst>
            <pc:docMk/>
            <pc:sldMk cId="500094243" sldId="285"/>
            <ac:inkMk id="118" creationId="{1FE229D0-6387-97FB-DF19-8EA7A3302C21}"/>
          </ac:inkMkLst>
        </pc:inkChg>
        <pc:inkChg chg="add del">
          <ac:chgData name="Fuentes-Cabrera, Miguel" userId="1bb9fb8f-7ff7-4823-9c46-dbbc0dc47453" providerId="ADAL" clId="{D16B89D3-8BA8-4A70-AE12-51DA2A171821}" dt="2025-11-24T05:08:25.092" v="126"/>
          <ac:inkMkLst>
            <pc:docMk/>
            <pc:sldMk cId="500094243" sldId="285"/>
            <ac:inkMk id="119" creationId="{92831304-609C-152C-EB32-9913C55F30D7}"/>
          </ac:inkMkLst>
        </pc:inkChg>
        <pc:inkChg chg="add del">
          <ac:chgData name="Fuentes-Cabrera, Miguel" userId="1bb9fb8f-7ff7-4823-9c46-dbbc0dc47453" providerId="ADAL" clId="{D16B89D3-8BA8-4A70-AE12-51DA2A171821}" dt="2025-11-24T05:08:25.092" v="126"/>
          <ac:inkMkLst>
            <pc:docMk/>
            <pc:sldMk cId="500094243" sldId="285"/>
            <ac:inkMk id="120" creationId="{795F655D-06C9-7B19-3668-79E964F051F9}"/>
          </ac:inkMkLst>
        </pc:inkChg>
        <pc:inkChg chg="add del">
          <ac:chgData name="Fuentes-Cabrera, Miguel" userId="1bb9fb8f-7ff7-4823-9c46-dbbc0dc47453" providerId="ADAL" clId="{D16B89D3-8BA8-4A70-AE12-51DA2A171821}" dt="2025-11-24T05:08:25.092" v="126"/>
          <ac:inkMkLst>
            <pc:docMk/>
            <pc:sldMk cId="500094243" sldId="285"/>
            <ac:inkMk id="121" creationId="{DC064AA0-D8C6-A0A2-7A6F-474670FACDF2}"/>
          </ac:inkMkLst>
        </pc:inkChg>
        <pc:inkChg chg="add del">
          <ac:chgData name="Fuentes-Cabrera, Miguel" userId="1bb9fb8f-7ff7-4823-9c46-dbbc0dc47453" providerId="ADAL" clId="{D16B89D3-8BA8-4A70-AE12-51DA2A171821}" dt="2025-11-24T05:08:25.092" v="126"/>
          <ac:inkMkLst>
            <pc:docMk/>
            <pc:sldMk cId="500094243" sldId="285"/>
            <ac:inkMk id="122" creationId="{628AA8FB-4B34-B930-B8E2-AABB76ACB923}"/>
          </ac:inkMkLst>
        </pc:inkChg>
        <pc:inkChg chg="add del">
          <ac:chgData name="Fuentes-Cabrera, Miguel" userId="1bb9fb8f-7ff7-4823-9c46-dbbc0dc47453" providerId="ADAL" clId="{D16B89D3-8BA8-4A70-AE12-51DA2A171821}" dt="2025-11-24T05:08:25.092" v="126"/>
          <ac:inkMkLst>
            <pc:docMk/>
            <pc:sldMk cId="500094243" sldId="285"/>
            <ac:inkMk id="123" creationId="{CE47EA6A-2F58-4042-F95C-979371E6EEB3}"/>
          </ac:inkMkLst>
        </pc:inkChg>
        <pc:inkChg chg="add del">
          <ac:chgData name="Fuentes-Cabrera, Miguel" userId="1bb9fb8f-7ff7-4823-9c46-dbbc0dc47453" providerId="ADAL" clId="{D16B89D3-8BA8-4A70-AE12-51DA2A171821}" dt="2025-11-24T05:08:25.092" v="126"/>
          <ac:inkMkLst>
            <pc:docMk/>
            <pc:sldMk cId="500094243" sldId="285"/>
            <ac:inkMk id="124" creationId="{9F409B18-891F-EE7F-54CC-7C7DB5585680}"/>
          </ac:inkMkLst>
        </pc:inkChg>
        <pc:inkChg chg="add del">
          <ac:chgData name="Fuentes-Cabrera, Miguel" userId="1bb9fb8f-7ff7-4823-9c46-dbbc0dc47453" providerId="ADAL" clId="{D16B89D3-8BA8-4A70-AE12-51DA2A171821}" dt="2025-11-24T05:08:25.092" v="126"/>
          <ac:inkMkLst>
            <pc:docMk/>
            <pc:sldMk cId="500094243" sldId="285"/>
            <ac:inkMk id="125" creationId="{E10AD2DA-065B-76FB-22B9-675A44FCDF84}"/>
          </ac:inkMkLst>
        </pc:inkChg>
        <pc:inkChg chg="add del">
          <ac:chgData name="Fuentes-Cabrera, Miguel" userId="1bb9fb8f-7ff7-4823-9c46-dbbc0dc47453" providerId="ADAL" clId="{D16B89D3-8BA8-4A70-AE12-51DA2A171821}" dt="2025-11-24T05:08:25.092" v="126"/>
          <ac:inkMkLst>
            <pc:docMk/>
            <pc:sldMk cId="500094243" sldId="285"/>
            <ac:inkMk id="126" creationId="{EB2B4359-0D15-68DE-E1FE-527B53A93294}"/>
          </ac:inkMkLst>
        </pc:inkChg>
        <pc:inkChg chg="add del">
          <ac:chgData name="Fuentes-Cabrera, Miguel" userId="1bb9fb8f-7ff7-4823-9c46-dbbc0dc47453" providerId="ADAL" clId="{D16B89D3-8BA8-4A70-AE12-51DA2A171821}" dt="2025-11-24T05:08:25.092" v="126"/>
          <ac:inkMkLst>
            <pc:docMk/>
            <pc:sldMk cId="500094243" sldId="285"/>
            <ac:inkMk id="127" creationId="{34572352-7EC0-D168-CFD1-2E35C2935713}"/>
          </ac:inkMkLst>
        </pc:inkChg>
        <pc:inkChg chg="add reco">
          <ac:chgData name="Fuentes-Cabrera, Miguel" userId="1bb9fb8f-7ff7-4823-9c46-dbbc0dc47453" providerId="ADAL" clId="{D16B89D3-8BA8-4A70-AE12-51DA2A171821}" dt="2025-11-24T05:08:25.092" v="126"/>
          <ac:inkMkLst>
            <pc:docMk/>
            <pc:sldMk cId="500094243" sldId="285"/>
            <ac:inkMk id="128" creationId="{3296FAD0-8E4B-00DF-6E5A-214410286C23}"/>
          </ac:inkMkLst>
        </pc:inkChg>
        <pc:inkChg chg="add del">
          <ac:chgData name="Fuentes-Cabrera, Miguel" userId="1bb9fb8f-7ff7-4823-9c46-dbbc0dc47453" providerId="ADAL" clId="{D16B89D3-8BA8-4A70-AE12-51DA2A171821}" dt="2025-11-24T05:08:31.216" v="130"/>
          <ac:inkMkLst>
            <pc:docMk/>
            <pc:sldMk cId="500094243" sldId="285"/>
            <ac:inkMk id="129" creationId="{64E613A3-20D0-EB76-F9CE-0D5113FDB32F}"/>
          </ac:inkMkLst>
        </pc:inkChg>
        <pc:inkChg chg="add del">
          <ac:chgData name="Fuentes-Cabrera, Miguel" userId="1bb9fb8f-7ff7-4823-9c46-dbbc0dc47453" providerId="ADAL" clId="{D16B89D3-8BA8-4A70-AE12-51DA2A171821}" dt="2025-11-24T05:08:31.216" v="130"/>
          <ac:inkMkLst>
            <pc:docMk/>
            <pc:sldMk cId="500094243" sldId="285"/>
            <ac:inkMk id="130" creationId="{9ECFDAE6-75E0-888A-57B4-F3E6B942D0BF}"/>
          </ac:inkMkLst>
        </pc:inkChg>
        <pc:inkChg chg="add del">
          <ac:chgData name="Fuentes-Cabrera, Miguel" userId="1bb9fb8f-7ff7-4823-9c46-dbbc0dc47453" providerId="ADAL" clId="{D16B89D3-8BA8-4A70-AE12-51DA2A171821}" dt="2025-11-24T05:08:31.216" v="130"/>
          <ac:inkMkLst>
            <pc:docMk/>
            <pc:sldMk cId="500094243" sldId="285"/>
            <ac:inkMk id="131" creationId="{3CD7B88A-3792-32C4-4505-1EA40A45B6E6}"/>
          </ac:inkMkLst>
        </pc:inkChg>
        <pc:inkChg chg="add reco">
          <ac:chgData name="Fuentes-Cabrera, Miguel" userId="1bb9fb8f-7ff7-4823-9c46-dbbc0dc47453" providerId="ADAL" clId="{D16B89D3-8BA8-4A70-AE12-51DA2A171821}" dt="2025-11-24T05:08:31.216" v="130"/>
          <ac:inkMkLst>
            <pc:docMk/>
            <pc:sldMk cId="500094243" sldId="285"/>
            <ac:inkMk id="132" creationId="{5D2A70C2-FDE4-9271-C324-3448D2EC3E4E}"/>
          </ac:inkMkLst>
        </pc:inkChg>
        <pc:inkChg chg="add del">
          <ac:chgData name="Fuentes-Cabrera, Miguel" userId="1bb9fb8f-7ff7-4823-9c46-dbbc0dc47453" providerId="ADAL" clId="{D16B89D3-8BA8-4A70-AE12-51DA2A171821}" dt="2025-11-24T05:08:35.472" v="142"/>
          <ac:inkMkLst>
            <pc:docMk/>
            <pc:sldMk cId="500094243" sldId="285"/>
            <ac:inkMk id="133" creationId="{96C0CAED-DAC9-B023-C6FF-B94BCB515553}"/>
          </ac:inkMkLst>
        </pc:inkChg>
        <pc:inkChg chg="add del">
          <ac:chgData name="Fuentes-Cabrera, Miguel" userId="1bb9fb8f-7ff7-4823-9c46-dbbc0dc47453" providerId="ADAL" clId="{D16B89D3-8BA8-4A70-AE12-51DA2A171821}" dt="2025-11-24T05:08:35.472" v="142"/>
          <ac:inkMkLst>
            <pc:docMk/>
            <pc:sldMk cId="500094243" sldId="285"/>
            <ac:inkMk id="134" creationId="{EBD8584F-291F-13AF-4B54-72F27357D657}"/>
          </ac:inkMkLst>
        </pc:inkChg>
        <pc:inkChg chg="add del">
          <ac:chgData name="Fuentes-Cabrera, Miguel" userId="1bb9fb8f-7ff7-4823-9c46-dbbc0dc47453" providerId="ADAL" clId="{D16B89D3-8BA8-4A70-AE12-51DA2A171821}" dt="2025-11-24T05:08:35.472" v="142"/>
          <ac:inkMkLst>
            <pc:docMk/>
            <pc:sldMk cId="500094243" sldId="285"/>
            <ac:inkMk id="135" creationId="{D00681BB-50F3-4A78-D139-C079A5FC3985}"/>
          </ac:inkMkLst>
        </pc:inkChg>
        <pc:inkChg chg="add">
          <ac:chgData name="Fuentes-Cabrera, Miguel" userId="1bb9fb8f-7ff7-4823-9c46-dbbc0dc47453" providerId="ADAL" clId="{D16B89D3-8BA8-4A70-AE12-51DA2A171821}" dt="2025-11-24T05:08:32.511" v="134"/>
          <ac:inkMkLst>
            <pc:docMk/>
            <pc:sldMk cId="500094243" sldId="285"/>
            <ac:inkMk id="136" creationId="{7AFAFE4E-0C8A-9D18-38A6-46A4B1558604}"/>
          </ac:inkMkLst>
        </pc:inkChg>
        <pc:inkChg chg="add del">
          <ac:chgData name="Fuentes-Cabrera, Miguel" userId="1bb9fb8f-7ff7-4823-9c46-dbbc0dc47453" providerId="ADAL" clId="{D16B89D3-8BA8-4A70-AE12-51DA2A171821}" dt="2025-11-24T05:08:35.472" v="142"/>
          <ac:inkMkLst>
            <pc:docMk/>
            <pc:sldMk cId="500094243" sldId="285"/>
            <ac:inkMk id="137" creationId="{82CC84B8-ED46-9B25-271A-107B3E55D8DF}"/>
          </ac:inkMkLst>
        </pc:inkChg>
        <pc:inkChg chg="add del">
          <ac:chgData name="Fuentes-Cabrera, Miguel" userId="1bb9fb8f-7ff7-4823-9c46-dbbc0dc47453" providerId="ADAL" clId="{D16B89D3-8BA8-4A70-AE12-51DA2A171821}" dt="2025-11-24T05:08:35.472" v="142"/>
          <ac:inkMkLst>
            <pc:docMk/>
            <pc:sldMk cId="500094243" sldId="285"/>
            <ac:inkMk id="138" creationId="{5777A8BF-47EC-E9FC-5CDC-B662877C59B0}"/>
          </ac:inkMkLst>
        </pc:inkChg>
        <pc:inkChg chg="add del">
          <ac:chgData name="Fuentes-Cabrera, Miguel" userId="1bb9fb8f-7ff7-4823-9c46-dbbc0dc47453" providerId="ADAL" clId="{D16B89D3-8BA8-4A70-AE12-51DA2A171821}" dt="2025-11-24T05:08:35.472" v="142"/>
          <ac:inkMkLst>
            <pc:docMk/>
            <pc:sldMk cId="500094243" sldId="285"/>
            <ac:inkMk id="139" creationId="{521D2099-4BFC-C002-066D-9F3773238C62}"/>
          </ac:inkMkLst>
        </pc:inkChg>
        <pc:inkChg chg="add del">
          <ac:chgData name="Fuentes-Cabrera, Miguel" userId="1bb9fb8f-7ff7-4823-9c46-dbbc0dc47453" providerId="ADAL" clId="{D16B89D3-8BA8-4A70-AE12-51DA2A171821}" dt="2025-11-24T05:08:35.472" v="142"/>
          <ac:inkMkLst>
            <pc:docMk/>
            <pc:sldMk cId="500094243" sldId="285"/>
            <ac:inkMk id="140" creationId="{365CC5AB-77BA-08A7-90F0-75E4D89F7A82}"/>
          </ac:inkMkLst>
        </pc:inkChg>
        <pc:inkChg chg="add">
          <ac:chgData name="Fuentes-Cabrera, Miguel" userId="1bb9fb8f-7ff7-4823-9c46-dbbc0dc47453" providerId="ADAL" clId="{D16B89D3-8BA8-4A70-AE12-51DA2A171821}" dt="2025-11-24T05:08:34.278" v="139"/>
          <ac:inkMkLst>
            <pc:docMk/>
            <pc:sldMk cId="500094243" sldId="285"/>
            <ac:inkMk id="141" creationId="{2B8B921F-4552-B39A-F11C-6990417A6BDE}"/>
          </ac:inkMkLst>
        </pc:inkChg>
        <pc:inkChg chg="add del">
          <ac:chgData name="Fuentes-Cabrera, Miguel" userId="1bb9fb8f-7ff7-4823-9c46-dbbc0dc47453" providerId="ADAL" clId="{D16B89D3-8BA8-4A70-AE12-51DA2A171821}" dt="2025-11-24T05:08:35.472" v="142"/>
          <ac:inkMkLst>
            <pc:docMk/>
            <pc:sldMk cId="500094243" sldId="285"/>
            <ac:inkMk id="142" creationId="{9B89FCD5-E2B5-EB44-DC0C-068B30F87AA4}"/>
          </ac:inkMkLst>
        </pc:inkChg>
        <pc:inkChg chg="add del">
          <ac:chgData name="Fuentes-Cabrera, Miguel" userId="1bb9fb8f-7ff7-4823-9c46-dbbc0dc47453" providerId="ADAL" clId="{D16B89D3-8BA8-4A70-AE12-51DA2A171821}" dt="2025-11-24T05:08:35.472" v="142"/>
          <ac:inkMkLst>
            <pc:docMk/>
            <pc:sldMk cId="500094243" sldId="285"/>
            <ac:inkMk id="143" creationId="{42201D48-D644-8F35-29D2-51C69C510062}"/>
          </ac:inkMkLst>
        </pc:inkChg>
        <pc:inkChg chg="add reco">
          <ac:chgData name="Fuentes-Cabrera, Miguel" userId="1bb9fb8f-7ff7-4823-9c46-dbbc0dc47453" providerId="ADAL" clId="{D16B89D3-8BA8-4A70-AE12-51DA2A171821}" dt="2025-11-24T05:08:35.472" v="142"/>
          <ac:inkMkLst>
            <pc:docMk/>
            <pc:sldMk cId="500094243" sldId="285"/>
            <ac:inkMk id="144" creationId="{6C6D577A-5910-CB82-24F6-EB09E2AFCF2C}"/>
          </ac:inkMkLst>
        </pc:inkChg>
        <pc:inkChg chg="add">
          <ac:chgData name="Fuentes-Cabrera, Miguel" userId="1bb9fb8f-7ff7-4823-9c46-dbbc0dc47453" providerId="ADAL" clId="{D16B89D3-8BA8-4A70-AE12-51DA2A171821}" dt="2025-11-24T05:08:36.549" v="143"/>
          <ac:inkMkLst>
            <pc:docMk/>
            <pc:sldMk cId="500094243" sldId="285"/>
            <ac:inkMk id="145" creationId="{B95F18B4-E8A2-F284-CDB0-E81F263C0B7E}"/>
          </ac:inkMkLst>
        </pc:inkChg>
        <pc:inkChg chg="add del">
          <ac:chgData name="Fuentes-Cabrera, Miguel" userId="1bb9fb8f-7ff7-4823-9c46-dbbc0dc47453" providerId="ADAL" clId="{D16B89D3-8BA8-4A70-AE12-51DA2A171821}" dt="2025-11-24T05:08:39.437" v="151"/>
          <ac:inkMkLst>
            <pc:docMk/>
            <pc:sldMk cId="500094243" sldId="285"/>
            <ac:inkMk id="146" creationId="{A3898503-CF72-D348-FCC1-13AA7CA59C9E}"/>
          </ac:inkMkLst>
        </pc:inkChg>
        <pc:inkChg chg="add del">
          <ac:chgData name="Fuentes-Cabrera, Miguel" userId="1bb9fb8f-7ff7-4823-9c46-dbbc0dc47453" providerId="ADAL" clId="{D16B89D3-8BA8-4A70-AE12-51DA2A171821}" dt="2025-11-24T05:08:39.437" v="151"/>
          <ac:inkMkLst>
            <pc:docMk/>
            <pc:sldMk cId="500094243" sldId="285"/>
            <ac:inkMk id="147" creationId="{398BA520-C57B-DF19-ED6F-7E0E686E2966}"/>
          </ac:inkMkLst>
        </pc:inkChg>
        <pc:inkChg chg="add del">
          <ac:chgData name="Fuentes-Cabrera, Miguel" userId="1bb9fb8f-7ff7-4823-9c46-dbbc0dc47453" providerId="ADAL" clId="{D16B89D3-8BA8-4A70-AE12-51DA2A171821}" dt="2025-11-24T05:08:39.437" v="151"/>
          <ac:inkMkLst>
            <pc:docMk/>
            <pc:sldMk cId="500094243" sldId="285"/>
            <ac:inkMk id="148" creationId="{770D8A9C-39CF-C08F-87F0-27D32D29A2D0}"/>
          </ac:inkMkLst>
        </pc:inkChg>
        <pc:inkChg chg="add del">
          <ac:chgData name="Fuentes-Cabrera, Miguel" userId="1bb9fb8f-7ff7-4823-9c46-dbbc0dc47453" providerId="ADAL" clId="{D16B89D3-8BA8-4A70-AE12-51DA2A171821}" dt="2025-11-24T05:08:39.437" v="151"/>
          <ac:inkMkLst>
            <pc:docMk/>
            <pc:sldMk cId="500094243" sldId="285"/>
            <ac:inkMk id="149" creationId="{A5101026-9301-FD70-CFAB-493D56B7C1B0}"/>
          </ac:inkMkLst>
        </pc:inkChg>
        <pc:inkChg chg="add del">
          <ac:chgData name="Fuentes-Cabrera, Miguel" userId="1bb9fb8f-7ff7-4823-9c46-dbbc0dc47453" providerId="ADAL" clId="{D16B89D3-8BA8-4A70-AE12-51DA2A171821}" dt="2025-11-24T05:08:39.437" v="151"/>
          <ac:inkMkLst>
            <pc:docMk/>
            <pc:sldMk cId="500094243" sldId="285"/>
            <ac:inkMk id="150" creationId="{BF06A2AD-651E-73A7-9A02-000FA3E30BA3}"/>
          </ac:inkMkLst>
        </pc:inkChg>
        <pc:inkChg chg="add del">
          <ac:chgData name="Fuentes-Cabrera, Miguel" userId="1bb9fb8f-7ff7-4823-9c46-dbbc0dc47453" providerId="ADAL" clId="{D16B89D3-8BA8-4A70-AE12-51DA2A171821}" dt="2025-11-24T05:08:39.437" v="151"/>
          <ac:inkMkLst>
            <pc:docMk/>
            <pc:sldMk cId="500094243" sldId="285"/>
            <ac:inkMk id="151" creationId="{3178C77D-2E30-0E80-108D-1D1B8F539E40}"/>
          </ac:inkMkLst>
        </pc:inkChg>
        <pc:inkChg chg="add del">
          <ac:chgData name="Fuentes-Cabrera, Miguel" userId="1bb9fb8f-7ff7-4823-9c46-dbbc0dc47453" providerId="ADAL" clId="{D16B89D3-8BA8-4A70-AE12-51DA2A171821}" dt="2025-11-24T05:08:39.437" v="151"/>
          <ac:inkMkLst>
            <pc:docMk/>
            <pc:sldMk cId="500094243" sldId="285"/>
            <ac:inkMk id="152" creationId="{483E8F45-2829-A767-B798-BEA7EDB4A622}"/>
          </ac:inkMkLst>
        </pc:inkChg>
        <pc:inkChg chg="add del reco">
          <ac:chgData name="Fuentes-Cabrera, Miguel" userId="1bb9fb8f-7ff7-4823-9c46-dbbc0dc47453" providerId="ADAL" clId="{D16B89D3-8BA8-4A70-AE12-51DA2A171821}" dt="2025-11-24T05:08:45.487" v="158"/>
          <ac:inkMkLst>
            <pc:docMk/>
            <pc:sldMk cId="500094243" sldId="285"/>
            <ac:inkMk id="153" creationId="{C8F406E9-7F92-6D65-5348-ACEAA998EF77}"/>
          </ac:inkMkLst>
        </pc:inkChg>
        <pc:inkChg chg="add del">
          <ac:chgData name="Fuentes-Cabrera, Miguel" userId="1bb9fb8f-7ff7-4823-9c46-dbbc0dc47453" providerId="ADAL" clId="{D16B89D3-8BA8-4A70-AE12-51DA2A171821}" dt="2025-11-24T05:08:42.720" v="156"/>
          <ac:inkMkLst>
            <pc:docMk/>
            <pc:sldMk cId="500094243" sldId="285"/>
            <ac:inkMk id="154" creationId="{213BAA04-82E0-83AD-31BF-A4EA65A3A88F}"/>
          </ac:inkMkLst>
        </pc:inkChg>
        <pc:inkChg chg="add del">
          <ac:chgData name="Fuentes-Cabrera, Miguel" userId="1bb9fb8f-7ff7-4823-9c46-dbbc0dc47453" providerId="ADAL" clId="{D16B89D3-8BA8-4A70-AE12-51DA2A171821}" dt="2025-11-24T05:08:42.720" v="156"/>
          <ac:inkMkLst>
            <pc:docMk/>
            <pc:sldMk cId="500094243" sldId="285"/>
            <ac:inkMk id="155" creationId="{DD6C3784-08C3-8C97-C221-C3AA5097EFAE}"/>
          </ac:inkMkLst>
        </pc:inkChg>
        <pc:inkChg chg="add del">
          <ac:chgData name="Fuentes-Cabrera, Miguel" userId="1bb9fb8f-7ff7-4823-9c46-dbbc0dc47453" providerId="ADAL" clId="{D16B89D3-8BA8-4A70-AE12-51DA2A171821}" dt="2025-11-24T05:08:42.720" v="156"/>
          <ac:inkMkLst>
            <pc:docMk/>
            <pc:sldMk cId="500094243" sldId="285"/>
            <ac:inkMk id="156" creationId="{AA5FBA42-B894-6BE9-7549-D2D24BD541E6}"/>
          </ac:inkMkLst>
        </pc:inkChg>
        <pc:inkChg chg="add del">
          <ac:chgData name="Fuentes-Cabrera, Miguel" userId="1bb9fb8f-7ff7-4823-9c46-dbbc0dc47453" providerId="ADAL" clId="{D16B89D3-8BA8-4A70-AE12-51DA2A171821}" dt="2025-11-24T05:08:42.720" v="156"/>
          <ac:inkMkLst>
            <pc:docMk/>
            <pc:sldMk cId="500094243" sldId="285"/>
            <ac:inkMk id="157" creationId="{AA9E9D67-1AE3-6F91-EA45-A5B31C1A8FAD}"/>
          </ac:inkMkLst>
        </pc:inkChg>
        <pc:inkChg chg="add del reco">
          <ac:chgData name="Fuentes-Cabrera, Miguel" userId="1bb9fb8f-7ff7-4823-9c46-dbbc0dc47453" providerId="ADAL" clId="{D16B89D3-8BA8-4A70-AE12-51DA2A171821}" dt="2025-11-24T05:08:45.484" v="157"/>
          <ac:inkMkLst>
            <pc:docMk/>
            <pc:sldMk cId="500094243" sldId="285"/>
            <ac:inkMk id="158" creationId="{7851E805-69DC-5A55-E4C0-B9BECC77C80D}"/>
          </ac:inkMkLst>
        </pc:inkChg>
        <pc:inkChg chg="add del">
          <ac:chgData name="Fuentes-Cabrera, Miguel" userId="1bb9fb8f-7ff7-4823-9c46-dbbc0dc47453" providerId="ADAL" clId="{D16B89D3-8BA8-4A70-AE12-51DA2A171821}" dt="2025-11-24T05:08:48.604" v="163"/>
          <ac:inkMkLst>
            <pc:docMk/>
            <pc:sldMk cId="500094243" sldId="285"/>
            <ac:inkMk id="159" creationId="{037DD835-2CDC-99F9-8E32-DC5C928A4400}"/>
          </ac:inkMkLst>
        </pc:inkChg>
        <pc:inkChg chg="add del">
          <ac:chgData name="Fuentes-Cabrera, Miguel" userId="1bb9fb8f-7ff7-4823-9c46-dbbc0dc47453" providerId="ADAL" clId="{D16B89D3-8BA8-4A70-AE12-51DA2A171821}" dt="2025-11-24T05:08:48.604" v="163"/>
          <ac:inkMkLst>
            <pc:docMk/>
            <pc:sldMk cId="500094243" sldId="285"/>
            <ac:inkMk id="160" creationId="{7DBF220F-7EE2-0D63-F11C-03530DF6F3E7}"/>
          </ac:inkMkLst>
        </pc:inkChg>
        <pc:inkChg chg="add del">
          <ac:chgData name="Fuentes-Cabrera, Miguel" userId="1bb9fb8f-7ff7-4823-9c46-dbbc0dc47453" providerId="ADAL" clId="{D16B89D3-8BA8-4A70-AE12-51DA2A171821}" dt="2025-11-24T05:08:48.604" v="163"/>
          <ac:inkMkLst>
            <pc:docMk/>
            <pc:sldMk cId="500094243" sldId="285"/>
            <ac:inkMk id="161" creationId="{B94E26A3-603F-0AAE-4F79-9D982D4F403A}"/>
          </ac:inkMkLst>
        </pc:inkChg>
        <pc:inkChg chg="add del">
          <ac:chgData name="Fuentes-Cabrera, Miguel" userId="1bb9fb8f-7ff7-4823-9c46-dbbc0dc47453" providerId="ADAL" clId="{D16B89D3-8BA8-4A70-AE12-51DA2A171821}" dt="2025-11-24T05:08:48.604" v="163"/>
          <ac:inkMkLst>
            <pc:docMk/>
            <pc:sldMk cId="500094243" sldId="285"/>
            <ac:inkMk id="162" creationId="{3B485261-DDDA-E286-9133-1C33BEFB897B}"/>
          </ac:inkMkLst>
        </pc:inkChg>
        <pc:inkChg chg="add del reco">
          <ac:chgData name="Fuentes-Cabrera, Miguel" userId="1bb9fb8f-7ff7-4823-9c46-dbbc0dc47453" providerId="ADAL" clId="{D16B89D3-8BA8-4A70-AE12-51DA2A171821}" dt="2025-11-24T05:08:49.784" v="164"/>
          <ac:inkMkLst>
            <pc:docMk/>
            <pc:sldMk cId="500094243" sldId="285"/>
            <ac:inkMk id="163" creationId="{39E8C516-B74F-CB3F-C803-402B83B456EF}"/>
          </ac:inkMkLst>
        </pc:inkChg>
        <pc:inkChg chg="add">
          <ac:chgData name="Fuentes-Cabrera, Miguel" userId="1bb9fb8f-7ff7-4823-9c46-dbbc0dc47453" providerId="ADAL" clId="{D16B89D3-8BA8-4A70-AE12-51DA2A171821}" dt="2025-11-24T05:08:51.366" v="165"/>
          <ac:inkMkLst>
            <pc:docMk/>
            <pc:sldMk cId="500094243" sldId="285"/>
            <ac:inkMk id="164" creationId="{5287FFC5-0FB8-F056-A388-0AF3C5A1332A}"/>
          </ac:inkMkLst>
        </pc:inkChg>
        <pc:inkChg chg="add">
          <ac:chgData name="Fuentes-Cabrera, Miguel" userId="1bb9fb8f-7ff7-4823-9c46-dbbc0dc47453" providerId="ADAL" clId="{D16B89D3-8BA8-4A70-AE12-51DA2A171821}" dt="2025-11-24T05:08:51.546" v="166"/>
          <ac:inkMkLst>
            <pc:docMk/>
            <pc:sldMk cId="500094243" sldId="285"/>
            <ac:inkMk id="165" creationId="{E07C48F8-4F51-76AF-6BA3-09112076412A}"/>
          </ac:inkMkLst>
        </pc:inkChg>
        <pc:inkChg chg="add del">
          <ac:chgData name="Fuentes-Cabrera, Miguel" userId="1bb9fb8f-7ff7-4823-9c46-dbbc0dc47453" providerId="ADAL" clId="{D16B89D3-8BA8-4A70-AE12-51DA2A171821}" dt="2025-11-24T05:08:57.419" v="181"/>
          <ac:inkMkLst>
            <pc:docMk/>
            <pc:sldMk cId="500094243" sldId="285"/>
            <ac:inkMk id="166" creationId="{6C0414E2-028F-2D46-C788-E84E1CC6195A}"/>
          </ac:inkMkLst>
        </pc:inkChg>
        <pc:inkChg chg="add del">
          <ac:chgData name="Fuentes-Cabrera, Miguel" userId="1bb9fb8f-7ff7-4823-9c46-dbbc0dc47453" providerId="ADAL" clId="{D16B89D3-8BA8-4A70-AE12-51DA2A171821}" dt="2025-11-24T05:09:42.192" v="234"/>
          <ac:inkMkLst>
            <pc:docMk/>
            <pc:sldMk cId="500094243" sldId="285"/>
            <ac:inkMk id="167" creationId="{2DBC70ED-7B17-1C64-1B04-9348460A3AB4}"/>
          </ac:inkMkLst>
        </pc:inkChg>
        <pc:inkChg chg="add del">
          <ac:chgData name="Fuentes-Cabrera, Miguel" userId="1bb9fb8f-7ff7-4823-9c46-dbbc0dc47453" providerId="ADAL" clId="{D16B89D3-8BA8-4A70-AE12-51DA2A171821}" dt="2025-11-24T05:08:57.419" v="181"/>
          <ac:inkMkLst>
            <pc:docMk/>
            <pc:sldMk cId="500094243" sldId="285"/>
            <ac:inkMk id="168" creationId="{0FA6E1C4-78B6-AD4B-F127-1A8D71A0A102}"/>
          </ac:inkMkLst>
        </pc:inkChg>
        <pc:inkChg chg="add del">
          <ac:chgData name="Fuentes-Cabrera, Miguel" userId="1bb9fb8f-7ff7-4823-9c46-dbbc0dc47453" providerId="ADAL" clId="{D16B89D3-8BA8-4A70-AE12-51DA2A171821}" dt="2025-11-24T05:08:57.419" v="181"/>
          <ac:inkMkLst>
            <pc:docMk/>
            <pc:sldMk cId="500094243" sldId="285"/>
            <ac:inkMk id="169" creationId="{5FD44AD8-15CC-4104-AFD1-2A601D3A5F02}"/>
          </ac:inkMkLst>
        </pc:inkChg>
        <pc:inkChg chg="add del">
          <ac:chgData name="Fuentes-Cabrera, Miguel" userId="1bb9fb8f-7ff7-4823-9c46-dbbc0dc47453" providerId="ADAL" clId="{D16B89D3-8BA8-4A70-AE12-51DA2A171821}" dt="2025-11-24T05:08:57.419" v="181"/>
          <ac:inkMkLst>
            <pc:docMk/>
            <pc:sldMk cId="500094243" sldId="285"/>
            <ac:inkMk id="170" creationId="{54AAEBF9-AF5E-8B5B-83A9-8317899E9149}"/>
          </ac:inkMkLst>
        </pc:inkChg>
        <pc:inkChg chg="add">
          <ac:chgData name="Fuentes-Cabrera, Miguel" userId="1bb9fb8f-7ff7-4823-9c46-dbbc0dc47453" providerId="ADAL" clId="{D16B89D3-8BA8-4A70-AE12-51DA2A171821}" dt="2025-11-24T05:08:53.510" v="172"/>
          <ac:inkMkLst>
            <pc:docMk/>
            <pc:sldMk cId="500094243" sldId="285"/>
            <ac:inkMk id="171" creationId="{70620927-386D-E84D-B46B-DB0247A263A3}"/>
          </ac:inkMkLst>
        </pc:inkChg>
        <pc:inkChg chg="add del">
          <ac:chgData name="Fuentes-Cabrera, Miguel" userId="1bb9fb8f-7ff7-4823-9c46-dbbc0dc47453" providerId="ADAL" clId="{D16B89D3-8BA8-4A70-AE12-51DA2A171821}" dt="2025-11-24T05:08:57.419" v="181"/>
          <ac:inkMkLst>
            <pc:docMk/>
            <pc:sldMk cId="500094243" sldId="285"/>
            <ac:inkMk id="172" creationId="{B79AABDF-0F31-5950-0A91-C55700B62469}"/>
          </ac:inkMkLst>
        </pc:inkChg>
        <pc:inkChg chg="add del">
          <ac:chgData name="Fuentes-Cabrera, Miguel" userId="1bb9fb8f-7ff7-4823-9c46-dbbc0dc47453" providerId="ADAL" clId="{D16B89D3-8BA8-4A70-AE12-51DA2A171821}" dt="2025-11-24T05:08:57.419" v="181"/>
          <ac:inkMkLst>
            <pc:docMk/>
            <pc:sldMk cId="500094243" sldId="285"/>
            <ac:inkMk id="173" creationId="{FEBF7AD5-561E-653F-8A5C-2A9BB2ECF20D}"/>
          </ac:inkMkLst>
        </pc:inkChg>
        <pc:inkChg chg="add del">
          <ac:chgData name="Fuentes-Cabrera, Miguel" userId="1bb9fb8f-7ff7-4823-9c46-dbbc0dc47453" providerId="ADAL" clId="{D16B89D3-8BA8-4A70-AE12-51DA2A171821}" dt="2025-11-24T05:08:57.419" v="181"/>
          <ac:inkMkLst>
            <pc:docMk/>
            <pc:sldMk cId="500094243" sldId="285"/>
            <ac:inkMk id="174" creationId="{EE75CF95-D772-B190-83D3-B5FC16AC6ABA}"/>
          </ac:inkMkLst>
        </pc:inkChg>
        <pc:inkChg chg="add del">
          <ac:chgData name="Fuentes-Cabrera, Miguel" userId="1bb9fb8f-7ff7-4823-9c46-dbbc0dc47453" providerId="ADAL" clId="{D16B89D3-8BA8-4A70-AE12-51DA2A171821}" dt="2025-11-24T05:08:57.419" v="181"/>
          <ac:inkMkLst>
            <pc:docMk/>
            <pc:sldMk cId="500094243" sldId="285"/>
            <ac:inkMk id="175" creationId="{8E2A1CF1-96E5-BEF8-D9A3-97DCD2E1E6B1}"/>
          </ac:inkMkLst>
        </pc:inkChg>
        <pc:inkChg chg="add">
          <ac:chgData name="Fuentes-Cabrera, Miguel" userId="1bb9fb8f-7ff7-4823-9c46-dbbc0dc47453" providerId="ADAL" clId="{D16B89D3-8BA8-4A70-AE12-51DA2A171821}" dt="2025-11-24T05:08:55.264" v="177"/>
          <ac:inkMkLst>
            <pc:docMk/>
            <pc:sldMk cId="500094243" sldId="285"/>
            <ac:inkMk id="176" creationId="{4B106CB3-FB33-7E27-3B2F-3EB9F985612F}"/>
          </ac:inkMkLst>
        </pc:inkChg>
        <pc:inkChg chg="add del">
          <ac:chgData name="Fuentes-Cabrera, Miguel" userId="1bb9fb8f-7ff7-4823-9c46-dbbc0dc47453" providerId="ADAL" clId="{D16B89D3-8BA8-4A70-AE12-51DA2A171821}" dt="2025-11-24T05:08:57.419" v="181"/>
          <ac:inkMkLst>
            <pc:docMk/>
            <pc:sldMk cId="500094243" sldId="285"/>
            <ac:inkMk id="177" creationId="{B4690704-6B9F-F82D-E434-18D6F93B240B}"/>
          </ac:inkMkLst>
        </pc:inkChg>
        <pc:inkChg chg="add del">
          <ac:chgData name="Fuentes-Cabrera, Miguel" userId="1bb9fb8f-7ff7-4823-9c46-dbbc0dc47453" providerId="ADAL" clId="{D16B89D3-8BA8-4A70-AE12-51DA2A171821}" dt="2025-11-24T05:08:57.419" v="181"/>
          <ac:inkMkLst>
            <pc:docMk/>
            <pc:sldMk cId="500094243" sldId="285"/>
            <ac:inkMk id="178" creationId="{1D875113-2269-1D6D-B209-B3287831759A}"/>
          </ac:inkMkLst>
        </pc:inkChg>
        <pc:inkChg chg="add del">
          <ac:chgData name="Fuentes-Cabrera, Miguel" userId="1bb9fb8f-7ff7-4823-9c46-dbbc0dc47453" providerId="ADAL" clId="{D16B89D3-8BA8-4A70-AE12-51DA2A171821}" dt="2025-11-24T05:09:02.346" v="187"/>
          <ac:inkMkLst>
            <pc:docMk/>
            <pc:sldMk cId="500094243" sldId="285"/>
            <ac:inkMk id="180" creationId="{E8DBECD4-C2C3-0944-EB23-FD656D7B02A4}"/>
          </ac:inkMkLst>
        </pc:inkChg>
        <pc:inkChg chg="add del">
          <ac:chgData name="Fuentes-Cabrera, Miguel" userId="1bb9fb8f-7ff7-4823-9c46-dbbc0dc47453" providerId="ADAL" clId="{D16B89D3-8BA8-4A70-AE12-51DA2A171821}" dt="2025-11-24T05:09:02.346" v="187"/>
          <ac:inkMkLst>
            <pc:docMk/>
            <pc:sldMk cId="500094243" sldId="285"/>
            <ac:inkMk id="181" creationId="{BD7575C8-4AA9-657A-D913-CB3FB492B459}"/>
          </ac:inkMkLst>
        </pc:inkChg>
        <pc:inkChg chg="add del">
          <ac:chgData name="Fuentes-Cabrera, Miguel" userId="1bb9fb8f-7ff7-4823-9c46-dbbc0dc47453" providerId="ADAL" clId="{D16B89D3-8BA8-4A70-AE12-51DA2A171821}" dt="2025-11-24T05:09:02.346" v="187"/>
          <ac:inkMkLst>
            <pc:docMk/>
            <pc:sldMk cId="500094243" sldId="285"/>
            <ac:inkMk id="182" creationId="{EAECE8B9-B812-BB76-7E99-DA6333C8D5D0}"/>
          </ac:inkMkLst>
        </pc:inkChg>
        <pc:inkChg chg="add del">
          <ac:chgData name="Fuentes-Cabrera, Miguel" userId="1bb9fb8f-7ff7-4823-9c46-dbbc0dc47453" providerId="ADAL" clId="{D16B89D3-8BA8-4A70-AE12-51DA2A171821}" dt="2025-11-24T05:09:02.346" v="187"/>
          <ac:inkMkLst>
            <pc:docMk/>
            <pc:sldMk cId="500094243" sldId="285"/>
            <ac:inkMk id="183" creationId="{7324CEBA-5BA1-EC62-F8A6-88D6012DAE5A}"/>
          </ac:inkMkLst>
        </pc:inkChg>
        <pc:inkChg chg="add del">
          <ac:chgData name="Fuentes-Cabrera, Miguel" userId="1bb9fb8f-7ff7-4823-9c46-dbbc0dc47453" providerId="ADAL" clId="{D16B89D3-8BA8-4A70-AE12-51DA2A171821}" dt="2025-11-24T05:09:02.346" v="187"/>
          <ac:inkMkLst>
            <pc:docMk/>
            <pc:sldMk cId="500094243" sldId="285"/>
            <ac:inkMk id="184" creationId="{1EE8A3D5-E7B3-742A-96DF-22885897D0CB}"/>
          </ac:inkMkLst>
        </pc:inkChg>
        <pc:inkChg chg="add reco">
          <ac:chgData name="Fuentes-Cabrera, Miguel" userId="1bb9fb8f-7ff7-4823-9c46-dbbc0dc47453" providerId="ADAL" clId="{D16B89D3-8BA8-4A70-AE12-51DA2A171821}" dt="2025-11-24T05:09:02.346" v="187"/>
          <ac:inkMkLst>
            <pc:docMk/>
            <pc:sldMk cId="500094243" sldId="285"/>
            <ac:inkMk id="185" creationId="{A872EDFD-0F80-8E0E-7994-314BB94E26F1}"/>
          </ac:inkMkLst>
        </pc:inkChg>
        <pc:inkChg chg="add del">
          <ac:chgData name="Fuentes-Cabrera, Miguel" userId="1bb9fb8f-7ff7-4823-9c46-dbbc0dc47453" providerId="ADAL" clId="{D16B89D3-8BA8-4A70-AE12-51DA2A171821}" dt="2025-11-24T05:09:04.528" v="192"/>
          <ac:inkMkLst>
            <pc:docMk/>
            <pc:sldMk cId="500094243" sldId="285"/>
            <ac:inkMk id="186" creationId="{952ABDAB-CBF4-1F35-602C-4DDABC68E09F}"/>
          </ac:inkMkLst>
        </pc:inkChg>
        <pc:inkChg chg="add del">
          <ac:chgData name="Fuentes-Cabrera, Miguel" userId="1bb9fb8f-7ff7-4823-9c46-dbbc0dc47453" providerId="ADAL" clId="{D16B89D3-8BA8-4A70-AE12-51DA2A171821}" dt="2025-11-24T05:09:04.528" v="192"/>
          <ac:inkMkLst>
            <pc:docMk/>
            <pc:sldMk cId="500094243" sldId="285"/>
            <ac:inkMk id="187" creationId="{8341B5E2-B040-1B4A-0543-26534041F3AE}"/>
          </ac:inkMkLst>
        </pc:inkChg>
        <pc:inkChg chg="add del">
          <ac:chgData name="Fuentes-Cabrera, Miguel" userId="1bb9fb8f-7ff7-4823-9c46-dbbc0dc47453" providerId="ADAL" clId="{D16B89D3-8BA8-4A70-AE12-51DA2A171821}" dt="2025-11-24T05:09:04.528" v="192"/>
          <ac:inkMkLst>
            <pc:docMk/>
            <pc:sldMk cId="500094243" sldId="285"/>
            <ac:inkMk id="188" creationId="{2ED2B226-231D-F491-2013-470B1C3FB622}"/>
          </ac:inkMkLst>
        </pc:inkChg>
        <pc:inkChg chg="add del">
          <ac:chgData name="Fuentes-Cabrera, Miguel" userId="1bb9fb8f-7ff7-4823-9c46-dbbc0dc47453" providerId="ADAL" clId="{D16B89D3-8BA8-4A70-AE12-51DA2A171821}" dt="2025-11-24T05:09:04.528" v="192"/>
          <ac:inkMkLst>
            <pc:docMk/>
            <pc:sldMk cId="500094243" sldId="285"/>
            <ac:inkMk id="189" creationId="{4FDB0E7D-A120-4DAB-79E2-4471E1D66350}"/>
          </ac:inkMkLst>
        </pc:inkChg>
        <pc:inkChg chg="add reco">
          <ac:chgData name="Fuentes-Cabrera, Miguel" userId="1bb9fb8f-7ff7-4823-9c46-dbbc0dc47453" providerId="ADAL" clId="{D16B89D3-8BA8-4A70-AE12-51DA2A171821}" dt="2025-11-24T05:09:04.528" v="192"/>
          <ac:inkMkLst>
            <pc:docMk/>
            <pc:sldMk cId="500094243" sldId="285"/>
            <ac:inkMk id="190" creationId="{27A1C3AF-BD3C-C3F7-6C66-790FD78A2B8F}"/>
          </ac:inkMkLst>
        </pc:inkChg>
        <pc:inkChg chg="add">
          <ac:chgData name="Fuentes-Cabrera, Miguel" userId="1bb9fb8f-7ff7-4823-9c46-dbbc0dc47453" providerId="ADAL" clId="{D16B89D3-8BA8-4A70-AE12-51DA2A171821}" dt="2025-11-24T05:09:05.514" v="193"/>
          <ac:inkMkLst>
            <pc:docMk/>
            <pc:sldMk cId="500094243" sldId="285"/>
            <ac:inkMk id="191" creationId="{7F9A23D7-BEEC-699D-220A-0548DA760547}"/>
          </ac:inkMkLst>
        </pc:inkChg>
        <pc:inkChg chg="add del">
          <ac:chgData name="Fuentes-Cabrera, Miguel" userId="1bb9fb8f-7ff7-4823-9c46-dbbc0dc47453" providerId="ADAL" clId="{D16B89D3-8BA8-4A70-AE12-51DA2A171821}" dt="2025-11-24T05:09:18.152" v="224"/>
          <ac:inkMkLst>
            <pc:docMk/>
            <pc:sldMk cId="500094243" sldId="285"/>
            <ac:inkMk id="192" creationId="{E9465016-6DFD-980B-7CBF-6933959ECF78}"/>
          </ac:inkMkLst>
        </pc:inkChg>
        <pc:inkChg chg="add">
          <ac:chgData name="Fuentes-Cabrera, Miguel" userId="1bb9fb8f-7ff7-4823-9c46-dbbc0dc47453" providerId="ADAL" clId="{D16B89D3-8BA8-4A70-AE12-51DA2A171821}" dt="2025-11-24T05:09:07.059" v="195"/>
          <ac:inkMkLst>
            <pc:docMk/>
            <pc:sldMk cId="500094243" sldId="285"/>
            <ac:inkMk id="193" creationId="{68B4870D-312C-4527-D835-C3D99922C0E3}"/>
          </ac:inkMkLst>
        </pc:inkChg>
        <pc:inkChg chg="add">
          <ac:chgData name="Fuentes-Cabrera, Miguel" userId="1bb9fb8f-7ff7-4823-9c46-dbbc0dc47453" providerId="ADAL" clId="{D16B89D3-8BA8-4A70-AE12-51DA2A171821}" dt="2025-11-24T05:09:07.296" v="196"/>
          <ac:inkMkLst>
            <pc:docMk/>
            <pc:sldMk cId="500094243" sldId="285"/>
            <ac:inkMk id="194" creationId="{5E9C9E7A-FE1D-5709-513F-913458D1D2A7}"/>
          </ac:inkMkLst>
        </pc:inkChg>
        <pc:inkChg chg="add">
          <ac:chgData name="Fuentes-Cabrera, Miguel" userId="1bb9fb8f-7ff7-4823-9c46-dbbc0dc47453" providerId="ADAL" clId="{D16B89D3-8BA8-4A70-AE12-51DA2A171821}" dt="2025-11-24T05:09:08.159" v="197"/>
          <ac:inkMkLst>
            <pc:docMk/>
            <pc:sldMk cId="500094243" sldId="285"/>
            <ac:inkMk id="195" creationId="{E8966180-3CE2-990C-8BFF-878867EF4B18}"/>
          </ac:inkMkLst>
        </pc:inkChg>
        <pc:inkChg chg="add del">
          <ac:chgData name="Fuentes-Cabrera, Miguel" userId="1bb9fb8f-7ff7-4823-9c46-dbbc0dc47453" providerId="ADAL" clId="{D16B89D3-8BA8-4A70-AE12-51DA2A171821}" dt="2025-11-24T05:09:18.152" v="224"/>
          <ac:inkMkLst>
            <pc:docMk/>
            <pc:sldMk cId="500094243" sldId="285"/>
            <ac:inkMk id="196" creationId="{92E33F27-6042-17EA-251A-A3EE856A544C}"/>
          </ac:inkMkLst>
        </pc:inkChg>
        <pc:inkChg chg="add">
          <ac:chgData name="Fuentes-Cabrera, Miguel" userId="1bb9fb8f-7ff7-4823-9c46-dbbc0dc47453" providerId="ADAL" clId="{D16B89D3-8BA8-4A70-AE12-51DA2A171821}" dt="2025-11-24T05:09:08.510" v="199"/>
          <ac:inkMkLst>
            <pc:docMk/>
            <pc:sldMk cId="500094243" sldId="285"/>
            <ac:inkMk id="197" creationId="{6BAC8825-079E-9A0A-4531-031FD3279EC3}"/>
          </ac:inkMkLst>
        </pc:inkChg>
        <pc:inkChg chg="add del">
          <ac:chgData name="Fuentes-Cabrera, Miguel" userId="1bb9fb8f-7ff7-4823-9c46-dbbc0dc47453" providerId="ADAL" clId="{D16B89D3-8BA8-4A70-AE12-51DA2A171821}" dt="2025-11-24T05:09:18.152" v="224"/>
          <ac:inkMkLst>
            <pc:docMk/>
            <pc:sldMk cId="500094243" sldId="285"/>
            <ac:inkMk id="198" creationId="{66806E5D-2CE4-895F-6568-5879CF8618BC}"/>
          </ac:inkMkLst>
        </pc:inkChg>
        <pc:inkChg chg="add">
          <ac:chgData name="Fuentes-Cabrera, Miguel" userId="1bb9fb8f-7ff7-4823-9c46-dbbc0dc47453" providerId="ADAL" clId="{D16B89D3-8BA8-4A70-AE12-51DA2A171821}" dt="2025-11-24T05:09:09.180" v="201"/>
          <ac:inkMkLst>
            <pc:docMk/>
            <pc:sldMk cId="500094243" sldId="285"/>
            <ac:inkMk id="199" creationId="{6134BFD5-19EF-B091-0ECF-80B2D4F65A19}"/>
          </ac:inkMkLst>
        </pc:inkChg>
        <pc:inkChg chg="add del">
          <ac:chgData name="Fuentes-Cabrera, Miguel" userId="1bb9fb8f-7ff7-4823-9c46-dbbc0dc47453" providerId="ADAL" clId="{D16B89D3-8BA8-4A70-AE12-51DA2A171821}" dt="2025-11-24T05:09:18.152" v="224"/>
          <ac:inkMkLst>
            <pc:docMk/>
            <pc:sldMk cId="500094243" sldId="285"/>
            <ac:inkMk id="200" creationId="{B49FFA84-DB3D-A0BC-D68B-B3630FFF69FF}"/>
          </ac:inkMkLst>
        </pc:inkChg>
        <pc:inkChg chg="add">
          <ac:chgData name="Fuentes-Cabrera, Miguel" userId="1bb9fb8f-7ff7-4823-9c46-dbbc0dc47453" providerId="ADAL" clId="{D16B89D3-8BA8-4A70-AE12-51DA2A171821}" dt="2025-11-24T05:09:09.593" v="203"/>
          <ac:inkMkLst>
            <pc:docMk/>
            <pc:sldMk cId="500094243" sldId="285"/>
            <ac:inkMk id="201" creationId="{057ECD45-77D3-C02D-04B1-035F840DB7F1}"/>
          </ac:inkMkLst>
        </pc:inkChg>
        <pc:inkChg chg="add">
          <ac:chgData name="Fuentes-Cabrera, Miguel" userId="1bb9fb8f-7ff7-4823-9c46-dbbc0dc47453" providerId="ADAL" clId="{D16B89D3-8BA8-4A70-AE12-51DA2A171821}" dt="2025-11-24T05:09:09.675" v="204"/>
          <ac:inkMkLst>
            <pc:docMk/>
            <pc:sldMk cId="500094243" sldId="285"/>
            <ac:inkMk id="202" creationId="{04E16BFE-17BD-6F52-907A-84FAFB79D3D2}"/>
          </ac:inkMkLst>
        </pc:inkChg>
        <pc:inkChg chg="add del">
          <ac:chgData name="Fuentes-Cabrera, Miguel" userId="1bb9fb8f-7ff7-4823-9c46-dbbc0dc47453" providerId="ADAL" clId="{D16B89D3-8BA8-4A70-AE12-51DA2A171821}" dt="2025-11-24T05:09:18.152" v="224"/>
          <ac:inkMkLst>
            <pc:docMk/>
            <pc:sldMk cId="500094243" sldId="285"/>
            <ac:inkMk id="203" creationId="{EC6C8F2C-FCC4-94A2-CBEA-BC2F6EF4338F}"/>
          </ac:inkMkLst>
        </pc:inkChg>
        <pc:inkChg chg="add">
          <ac:chgData name="Fuentes-Cabrera, Miguel" userId="1bb9fb8f-7ff7-4823-9c46-dbbc0dc47453" providerId="ADAL" clId="{D16B89D3-8BA8-4A70-AE12-51DA2A171821}" dt="2025-11-24T05:09:10.414" v="206"/>
          <ac:inkMkLst>
            <pc:docMk/>
            <pc:sldMk cId="500094243" sldId="285"/>
            <ac:inkMk id="204" creationId="{2E62A06E-50FE-668B-3930-BA4F1D31EF6C}"/>
          </ac:inkMkLst>
        </pc:inkChg>
        <pc:inkChg chg="add">
          <ac:chgData name="Fuentes-Cabrera, Miguel" userId="1bb9fb8f-7ff7-4823-9c46-dbbc0dc47453" providerId="ADAL" clId="{D16B89D3-8BA8-4A70-AE12-51DA2A171821}" dt="2025-11-24T05:09:10.863" v="207"/>
          <ac:inkMkLst>
            <pc:docMk/>
            <pc:sldMk cId="500094243" sldId="285"/>
            <ac:inkMk id="205" creationId="{11B1ADB3-7F7F-42B3-E240-F5B1C0F28CFD}"/>
          </ac:inkMkLst>
        </pc:inkChg>
        <pc:inkChg chg="add del">
          <ac:chgData name="Fuentes-Cabrera, Miguel" userId="1bb9fb8f-7ff7-4823-9c46-dbbc0dc47453" providerId="ADAL" clId="{D16B89D3-8BA8-4A70-AE12-51DA2A171821}" dt="2025-11-24T05:09:18.152" v="224"/>
          <ac:inkMkLst>
            <pc:docMk/>
            <pc:sldMk cId="500094243" sldId="285"/>
            <ac:inkMk id="206" creationId="{B276C475-2C0B-5E50-5048-B9B7C71FAE25}"/>
          </ac:inkMkLst>
        </pc:inkChg>
        <pc:inkChg chg="add">
          <ac:chgData name="Fuentes-Cabrera, Miguel" userId="1bb9fb8f-7ff7-4823-9c46-dbbc0dc47453" providerId="ADAL" clId="{D16B89D3-8BA8-4A70-AE12-51DA2A171821}" dt="2025-11-24T05:09:11.909" v="209"/>
          <ac:inkMkLst>
            <pc:docMk/>
            <pc:sldMk cId="500094243" sldId="285"/>
            <ac:inkMk id="207" creationId="{E7EF1183-A55D-581C-03F4-3F9B73109FF9}"/>
          </ac:inkMkLst>
        </pc:inkChg>
        <pc:inkChg chg="add">
          <ac:chgData name="Fuentes-Cabrera, Miguel" userId="1bb9fb8f-7ff7-4823-9c46-dbbc0dc47453" providerId="ADAL" clId="{D16B89D3-8BA8-4A70-AE12-51DA2A171821}" dt="2025-11-24T05:09:12.263" v="210"/>
          <ac:inkMkLst>
            <pc:docMk/>
            <pc:sldMk cId="500094243" sldId="285"/>
            <ac:inkMk id="208" creationId="{029E9E57-D6EB-2574-2ADD-036D3A262677}"/>
          </ac:inkMkLst>
        </pc:inkChg>
        <pc:inkChg chg="add">
          <ac:chgData name="Fuentes-Cabrera, Miguel" userId="1bb9fb8f-7ff7-4823-9c46-dbbc0dc47453" providerId="ADAL" clId="{D16B89D3-8BA8-4A70-AE12-51DA2A171821}" dt="2025-11-24T05:09:12.959" v="211"/>
          <ac:inkMkLst>
            <pc:docMk/>
            <pc:sldMk cId="500094243" sldId="285"/>
            <ac:inkMk id="209" creationId="{E557D706-C9F0-7F13-5699-08B29E57F32B}"/>
          </ac:inkMkLst>
        </pc:inkChg>
        <pc:inkChg chg="add">
          <ac:chgData name="Fuentes-Cabrera, Miguel" userId="1bb9fb8f-7ff7-4823-9c46-dbbc0dc47453" providerId="ADAL" clId="{D16B89D3-8BA8-4A70-AE12-51DA2A171821}" dt="2025-11-24T05:09:13.210" v="212"/>
          <ac:inkMkLst>
            <pc:docMk/>
            <pc:sldMk cId="500094243" sldId="285"/>
            <ac:inkMk id="210" creationId="{5867D51D-6BDA-3B96-7E88-95743898FD77}"/>
          </ac:inkMkLst>
        </pc:inkChg>
        <pc:inkChg chg="add">
          <ac:chgData name="Fuentes-Cabrera, Miguel" userId="1bb9fb8f-7ff7-4823-9c46-dbbc0dc47453" providerId="ADAL" clId="{D16B89D3-8BA8-4A70-AE12-51DA2A171821}" dt="2025-11-24T05:09:13.565" v="213"/>
          <ac:inkMkLst>
            <pc:docMk/>
            <pc:sldMk cId="500094243" sldId="285"/>
            <ac:inkMk id="211" creationId="{E6DF2807-3EE1-CE1C-EAC6-0E6D09E2502B}"/>
          </ac:inkMkLst>
        </pc:inkChg>
        <pc:inkChg chg="add">
          <ac:chgData name="Fuentes-Cabrera, Miguel" userId="1bb9fb8f-7ff7-4823-9c46-dbbc0dc47453" providerId="ADAL" clId="{D16B89D3-8BA8-4A70-AE12-51DA2A171821}" dt="2025-11-24T05:09:13.796" v="214"/>
          <ac:inkMkLst>
            <pc:docMk/>
            <pc:sldMk cId="500094243" sldId="285"/>
            <ac:inkMk id="212" creationId="{24A41933-F445-0A22-5B94-5872210BD937}"/>
          </ac:inkMkLst>
        </pc:inkChg>
        <pc:inkChg chg="add">
          <ac:chgData name="Fuentes-Cabrera, Miguel" userId="1bb9fb8f-7ff7-4823-9c46-dbbc0dc47453" providerId="ADAL" clId="{D16B89D3-8BA8-4A70-AE12-51DA2A171821}" dt="2025-11-24T05:09:14.030" v="215"/>
          <ac:inkMkLst>
            <pc:docMk/>
            <pc:sldMk cId="500094243" sldId="285"/>
            <ac:inkMk id="213" creationId="{AB98305B-28BE-7868-0D9B-B491D6EA3CD3}"/>
          </ac:inkMkLst>
        </pc:inkChg>
        <pc:inkChg chg="add">
          <ac:chgData name="Fuentes-Cabrera, Miguel" userId="1bb9fb8f-7ff7-4823-9c46-dbbc0dc47453" providerId="ADAL" clId="{D16B89D3-8BA8-4A70-AE12-51DA2A171821}" dt="2025-11-24T05:09:14.726" v="216"/>
          <ac:inkMkLst>
            <pc:docMk/>
            <pc:sldMk cId="500094243" sldId="285"/>
            <ac:inkMk id="214" creationId="{D13E127D-2F87-2CE0-A4E8-7BD27DE34208}"/>
          </ac:inkMkLst>
        </pc:inkChg>
        <pc:inkChg chg="add">
          <ac:chgData name="Fuentes-Cabrera, Miguel" userId="1bb9fb8f-7ff7-4823-9c46-dbbc0dc47453" providerId="ADAL" clId="{D16B89D3-8BA8-4A70-AE12-51DA2A171821}" dt="2025-11-24T05:09:15.082" v="217"/>
          <ac:inkMkLst>
            <pc:docMk/>
            <pc:sldMk cId="500094243" sldId="285"/>
            <ac:inkMk id="215" creationId="{AB155AD3-2D80-C072-3243-D81F71861898}"/>
          </ac:inkMkLst>
        </pc:inkChg>
        <pc:inkChg chg="add del">
          <ac:chgData name="Fuentes-Cabrera, Miguel" userId="1bb9fb8f-7ff7-4823-9c46-dbbc0dc47453" providerId="ADAL" clId="{D16B89D3-8BA8-4A70-AE12-51DA2A171821}" dt="2025-11-24T05:09:18.152" v="224"/>
          <ac:inkMkLst>
            <pc:docMk/>
            <pc:sldMk cId="500094243" sldId="285"/>
            <ac:inkMk id="216" creationId="{141B87E1-88E3-BAA6-45DA-B4B37C304DF2}"/>
          </ac:inkMkLst>
        </pc:inkChg>
        <pc:inkChg chg="add">
          <ac:chgData name="Fuentes-Cabrera, Miguel" userId="1bb9fb8f-7ff7-4823-9c46-dbbc0dc47453" providerId="ADAL" clId="{D16B89D3-8BA8-4A70-AE12-51DA2A171821}" dt="2025-11-24T05:09:15.875" v="219"/>
          <ac:inkMkLst>
            <pc:docMk/>
            <pc:sldMk cId="500094243" sldId="285"/>
            <ac:inkMk id="217" creationId="{16E8DA4F-852E-16F5-5FA2-5992BEC0C9A5}"/>
          </ac:inkMkLst>
        </pc:inkChg>
        <pc:inkChg chg="add">
          <ac:chgData name="Fuentes-Cabrera, Miguel" userId="1bb9fb8f-7ff7-4823-9c46-dbbc0dc47453" providerId="ADAL" clId="{D16B89D3-8BA8-4A70-AE12-51DA2A171821}" dt="2025-11-24T05:09:16.176" v="220"/>
          <ac:inkMkLst>
            <pc:docMk/>
            <pc:sldMk cId="500094243" sldId="285"/>
            <ac:inkMk id="218" creationId="{7DAC5429-18DD-A9B6-6787-9A549C643B2B}"/>
          </ac:inkMkLst>
        </pc:inkChg>
        <pc:inkChg chg="add del">
          <ac:chgData name="Fuentes-Cabrera, Miguel" userId="1bb9fb8f-7ff7-4823-9c46-dbbc0dc47453" providerId="ADAL" clId="{D16B89D3-8BA8-4A70-AE12-51DA2A171821}" dt="2025-11-24T05:09:18.152" v="224"/>
          <ac:inkMkLst>
            <pc:docMk/>
            <pc:sldMk cId="500094243" sldId="285"/>
            <ac:inkMk id="219" creationId="{F02EBAFD-98EF-531E-79E0-45650B0F3585}"/>
          </ac:inkMkLst>
        </pc:inkChg>
        <pc:inkChg chg="add">
          <ac:chgData name="Fuentes-Cabrera, Miguel" userId="1bb9fb8f-7ff7-4823-9c46-dbbc0dc47453" providerId="ADAL" clId="{D16B89D3-8BA8-4A70-AE12-51DA2A171821}" dt="2025-11-24T05:09:16.710" v="222"/>
          <ac:inkMkLst>
            <pc:docMk/>
            <pc:sldMk cId="500094243" sldId="285"/>
            <ac:inkMk id="220" creationId="{1FF545D0-CD03-8EA1-ACB9-A9938FC8984B}"/>
          </ac:inkMkLst>
        </pc:inkChg>
        <pc:inkChg chg="add">
          <ac:chgData name="Fuentes-Cabrera, Miguel" userId="1bb9fb8f-7ff7-4823-9c46-dbbc0dc47453" providerId="ADAL" clId="{D16B89D3-8BA8-4A70-AE12-51DA2A171821}" dt="2025-11-24T05:09:17.392" v="223"/>
          <ac:inkMkLst>
            <pc:docMk/>
            <pc:sldMk cId="500094243" sldId="285"/>
            <ac:inkMk id="221" creationId="{D7C22A16-7171-E1EB-A602-A9255960A9A4}"/>
          </ac:inkMkLst>
        </pc:inkChg>
        <pc:inkChg chg="mod modStrokes">
          <ac:chgData name="Fuentes-Cabrera, Miguel" userId="1bb9fb8f-7ff7-4823-9c46-dbbc0dc47453" providerId="ADAL" clId="{D16B89D3-8BA8-4A70-AE12-51DA2A171821}" dt="2025-11-24T05:09:42.692" v="235"/>
          <ac:inkMkLst>
            <pc:docMk/>
            <pc:sldMk cId="500094243" sldId="285"/>
            <ac:inkMk id="222" creationId="{451F92E5-67C1-9779-926B-E946577F5358}"/>
          </ac:inkMkLst>
        </pc:inkChg>
        <pc:inkChg chg="add reco">
          <ac:chgData name="Fuentes-Cabrera, Miguel" userId="1bb9fb8f-7ff7-4823-9c46-dbbc0dc47453" providerId="ADAL" clId="{D16B89D3-8BA8-4A70-AE12-51DA2A171821}" dt="2025-11-24T05:09:18.152" v="224"/>
          <ac:inkMkLst>
            <pc:docMk/>
            <pc:sldMk cId="500094243" sldId="285"/>
            <ac:inkMk id="223" creationId="{E89C1958-CBF2-3337-ED07-BF9440C2F34E}"/>
          </ac:inkMkLst>
        </pc:inkChg>
        <pc:inkChg chg="add reco">
          <ac:chgData name="Fuentes-Cabrera, Miguel" userId="1bb9fb8f-7ff7-4823-9c46-dbbc0dc47453" providerId="ADAL" clId="{D16B89D3-8BA8-4A70-AE12-51DA2A171821}" dt="2025-11-24T05:09:18.152" v="224"/>
          <ac:inkMkLst>
            <pc:docMk/>
            <pc:sldMk cId="500094243" sldId="285"/>
            <ac:inkMk id="225" creationId="{56541D57-3807-C631-5622-4E6E79FC22CE}"/>
          </ac:inkMkLst>
        </pc:inkChg>
        <pc:inkChg chg="add del">
          <ac:chgData name="Fuentes-Cabrera, Miguel" userId="1bb9fb8f-7ff7-4823-9c46-dbbc0dc47453" providerId="ADAL" clId="{D16B89D3-8BA8-4A70-AE12-51DA2A171821}" dt="2025-11-24T05:09:23.764" v="228"/>
          <ac:inkMkLst>
            <pc:docMk/>
            <pc:sldMk cId="500094243" sldId="285"/>
            <ac:inkMk id="226" creationId="{060B1188-545D-734E-49CA-84D184825E11}"/>
          </ac:inkMkLst>
        </pc:inkChg>
        <pc:inkChg chg="add del">
          <ac:chgData name="Fuentes-Cabrera, Miguel" userId="1bb9fb8f-7ff7-4823-9c46-dbbc0dc47453" providerId="ADAL" clId="{D16B89D3-8BA8-4A70-AE12-51DA2A171821}" dt="2025-11-24T05:09:26.625" v="232"/>
          <ac:inkMkLst>
            <pc:docMk/>
            <pc:sldMk cId="500094243" sldId="285"/>
            <ac:inkMk id="227" creationId="{2E95FB60-9DA2-85AC-38FE-F004D7C85884}"/>
          </ac:inkMkLst>
        </pc:inkChg>
        <pc:inkChg chg="add del">
          <ac:chgData name="Fuentes-Cabrera, Miguel" userId="1bb9fb8f-7ff7-4823-9c46-dbbc0dc47453" providerId="ADAL" clId="{D16B89D3-8BA8-4A70-AE12-51DA2A171821}" dt="2025-11-24T05:09:26.625" v="232"/>
          <ac:inkMkLst>
            <pc:docMk/>
            <pc:sldMk cId="500094243" sldId="285"/>
            <ac:inkMk id="228" creationId="{1EF90DD3-6D5D-B978-A111-AF3682C7F2A5}"/>
          </ac:inkMkLst>
        </pc:inkChg>
        <pc:inkChg chg="add del reco">
          <ac:chgData name="Fuentes-Cabrera, Miguel" userId="1bb9fb8f-7ff7-4823-9c46-dbbc0dc47453" providerId="ADAL" clId="{D16B89D3-8BA8-4A70-AE12-51DA2A171821}" dt="2025-11-24T05:09:26.625" v="232"/>
          <ac:inkMkLst>
            <pc:docMk/>
            <pc:sldMk cId="500094243" sldId="285"/>
            <ac:inkMk id="229" creationId="{390F516F-D42F-BD3A-8058-9C130869426F}"/>
          </ac:inkMkLst>
        </pc:inkChg>
        <pc:inkChg chg="add">
          <ac:chgData name="Fuentes-Cabrera, Miguel" userId="1bb9fb8f-7ff7-4823-9c46-dbbc0dc47453" providerId="ADAL" clId="{D16B89D3-8BA8-4A70-AE12-51DA2A171821}" dt="2025-11-24T05:09:29.080" v="233"/>
          <ac:inkMkLst>
            <pc:docMk/>
            <pc:sldMk cId="500094243" sldId="285"/>
            <ac:inkMk id="230" creationId="{F19F8480-0968-DCB1-B071-62E855A9C74D}"/>
          </ac:inkMkLst>
        </pc:inkChg>
        <pc:inkChg chg="add">
          <ac:chgData name="Fuentes-Cabrera, Miguel" userId="1bb9fb8f-7ff7-4823-9c46-dbbc0dc47453" providerId="ADAL" clId="{D16B89D3-8BA8-4A70-AE12-51DA2A171821}" dt="2025-11-24T05:09:44.879" v="236"/>
          <ac:inkMkLst>
            <pc:docMk/>
            <pc:sldMk cId="500094243" sldId="285"/>
            <ac:inkMk id="231" creationId="{722BEE37-DBF4-5FAB-EF29-5CE7A0CA648C}"/>
          </ac:inkMkLst>
        </pc:inkChg>
        <pc:inkChg chg="add del">
          <ac:chgData name="Fuentes-Cabrera, Miguel" userId="1bb9fb8f-7ff7-4823-9c46-dbbc0dc47453" providerId="ADAL" clId="{D16B89D3-8BA8-4A70-AE12-51DA2A171821}" dt="2025-11-24T05:09:46.854" v="239"/>
          <ac:inkMkLst>
            <pc:docMk/>
            <pc:sldMk cId="500094243" sldId="285"/>
            <ac:inkMk id="232" creationId="{CD22FF1E-CD04-58E7-663C-45C2D4A0B591}"/>
          </ac:inkMkLst>
        </pc:inkChg>
        <pc:inkChg chg="add del">
          <ac:chgData name="Fuentes-Cabrera, Miguel" userId="1bb9fb8f-7ff7-4823-9c46-dbbc0dc47453" providerId="ADAL" clId="{D16B89D3-8BA8-4A70-AE12-51DA2A171821}" dt="2025-11-24T05:09:46.854" v="239"/>
          <ac:inkMkLst>
            <pc:docMk/>
            <pc:sldMk cId="500094243" sldId="285"/>
            <ac:inkMk id="233" creationId="{C233FBFF-77B0-338B-DDF9-31364754E953}"/>
          </ac:inkMkLst>
        </pc:inkChg>
        <pc:inkChg chg="add reco">
          <ac:chgData name="Fuentes-Cabrera, Miguel" userId="1bb9fb8f-7ff7-4823-9c46-dbbc0dc47453" providerId="ADAL" clId="{D16B89D3-8BA8-4A70-AE12-51DA2A171821}" dt="2025-11-24T05:09:46.854" v="239"/>
          <ac:inkMkLst>
            <pc:docMk/>
            <pc:sldMk cId="500094243" sldId="285"/>
            <ac:inkMk id="234" creationId="{76DF4C9E-59D8-CC42-5168-FA75555C69F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6:43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131 383 8143,'12'0'991,"-2"2"0,-10 8 0,0 9-613,0 8 0,0 11 1,0 1-1,0 9-218,0 11 1,7 3-1,3 4 1,0 2-322,-1 4 0,1-11 0,-5 2 0,2-10-1743,-2-12 1310,7-17 0,-10-26 0,6-20 0,-6-12 82,-2-7 1,-2-5 0,-3-3 0,-5-4 511,-2-2 0,-2 6 0,-8-23 0,0 4 0</inkml:trace>
  <inkml:trace contextRef="#ctx0" brushRef="#br0" timeOffset="329">1 34 8143,'0'-14'1639,"0"-1"-1367,0 10 0,0 5 0,2 17 0,3 7-6,2 5 1,8 10 0,-6-5 0,3 2-38,5 1 1,3-4 0,1 6 0,4-5-193,4-2 0,-3-3 0,11-8 0,1-1-173,3-6 1,3-4 0,-3-10 0,-2-3-126,-3-4 1,-2 2 0,2-12 0,-7-4-53,-4-6 1,-11-4-1,-2 4 1,-2-2 11,-5 2 0,-3-4 0,-2 2 287,0 2 246,0 3 1,-7 14 0,0 10 0,-1 12 142,-1 8 0,4 4 1,-7 5-1,2 10-15,5 9 0,3 1 0,2 9 0,0 2-135,0 3 1,0 10-1,0 2 1,0 0-374,0 0 1,0-5-1,0-10 1,2-4-1902,5-3 2049,-4-2 0,16-17 0,-7-3 0</inkml:trace>
  <inkml:trace contextRef="#ctx0" brushRef="#br0" timeOffset="810">1264 143 8199,'0'-12'639,"0"5"1,0 14 5,0 7 1,2 15-1,3 10 1,2 7-299,-2 5 0,-3 9 0,1-1 0,2 3-501,2 4 1,3 6 0,-6 1 0,4-5-206,-4-8 1,-1-2 0,-3-12 0,0-7 358,0-5 0,0-5 0,0-7 0</inkml:trace>
  <inkml:trace contextRef="#ctx0" brushRef="#br0" timeOffset="1044">893 339 8132,'0'-22'106,"0"0"0,10 1 1,5-1-1,4 0 534,3 0 0,9 1 1,5-1-1,8 0-371,7 0 1,4 3 0,8 4 0,-2 8-202,-3 5 0,-7 2 0,4 0 0,-1 2-432,-6 5 1,-12 5 0,-7 13 0,-4 1-454,-4 3 0,-9 8 1,-4-6-1,-6 3-880,-2 5 1697,0-8 0,-10 10 0,-2-7 0</inkml:trace>
  <inkml:trace contextRef="#ctx0" brushRef="#br0" timeOffset="1227">1024 927 8132,'-12'10'1027,"0"-8"-726,5 5 0,7-2 0,0 0-182,12 2 0,14 1 0,6-8 0,2 0-20,4 0 0,11-8 0,4 1 0,0 0-991,0-3 892,8 8 0,-15-18 0,7 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10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1186 8315,'-12'-2'1511,"5"-5"-1461,5-8 0,2-4 0,0-5 0,2-3 9,5-2 1,8-12-1,11-3 1,6-11-77,2-8 0,-5-3 0,5 1 0,-3 0-44,-4-1 0,2-4 1,-5 2-1,-7 8-225,-5 4 0,2 3 1,-6 5-1,-6-3 73,-7 2 0,0 6 0,-9 7 0,-3 9 297,-2 10 1,-3 0-1,0 15 40,0 11 1,8 8 0,2 24 0,0 8 163,-1 4 0,9 5 0,-6 8 0,3 1 7,-1 6 0,1-3 0,7 10 0,0 2-419,0 3 1,3 2-1,1 2 1,6 1-555,2-3 0,10 0 0,9-21 0,1-13 310,-1-12 0,8-12 0,-3-15 1,5-11 367,3-15 0,-8-12 0,1-20 0,-1 0 0,-2 1 0,5-8 0,-10 0 0,-3 3-100,-2 2 1,-9 2 0,-3 3 0,-2 5 858,-6 7 0,-1 5-315,-3 2 1,-10 12-1,-4 13 1,-6 14-7,-1 9 1,-1 13 0,0-3 0,0 5-267,0 3 0,8-3 0,2-2 0,2-5-236,5-3 1,5 5 0,8-9 169,6-8 1,15-7 0,7-12 0,6-4 180,1-11 0,1-2 0,-1-19 0,1-3-164,-1-2 0,-11-3 0,-10 1 1,-10 2-181,-3 4 1,-6-1 0,2 9 0,-8 2-262,-4 3 1,-10 2 0,2 3 0,-4 2-857,-3 2 1,1 10-580,-1-2 1753,0 5 0,0 11 0,0 4 0</inkml:trace>
  <inkml:trace contextRef="#ctx0" brushRef="#br0" timeOffset="401">1307 881 8126,'0'-21'138,"0"-1"1,0 0 266,0 0 1,0 8-1,-2-1 347,-6-2 0,4 8-556,-11 1 0,1 8 0,-6 8-271,6 6 1,-3 1 0,9 4 0,4 5 19,1 1 1,3 8 0,3 1 0,4 3 22,7-1 0,6 7 0,-1 11 0,-2-1 282,-2 0 0,-8 10 0,5 2 0,-2 13-175,-6 6 1,-6 11 0,-10 2 0,-12-1 11,9-47 1,-2-1 0,-3-1 0,-3-2 0,-28 35-1,3-12 92,2-15 0,9-12 0,1-22 0,0-4-163,2-8 1,5-16 0,12-13 0,5-12-221,2-7 1,-4-13 0,6-1 0,3-3-322,3 0 0,12 2 1,4-4-1,6 4 86,1 3 1,11 4-1,2 11 1,2 4-810,0 2 1248,10 3 0,0 7 0,7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4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891 151 8229,'-14'-34'0,"-3"5"8,0 5 0,-7 4 1,-5 3-1,0 5 887,-3 3 1,-4 4 0,-13 12-1,-4 10-116,-2 10 0,-4 7 0,-3 12 0,1 4-445,3 8 0,7 8 1,-4 6-1,1 8-152,6 5 1,12 2 0,9 0 0,10 0-146,10 0 1,9-12-1,13-9 1,14-16-298,9-11 1,8-15 0,3-12 0,7-2-148,6-5 1,-8-5 0,9-7-1,-5-5-317,-3 0 1,-6-8 0,1 6 0,-4-6-352,-2-2 0,-10 1 0,-5-1 1075,-5 0 0,8 0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4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11698,'24'0'502,"2"0"1,3 0-494,-2 0 1,7 0 0,0 0-1,2 0-690,0 0 681,1 0 0,16 0 0,3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4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1 8312,'-36'0'0,"-1"0"76,-1 0 0,4 7 1,0 0-1,0-2-833,0-2 1,5 4 756,-7 0 0,9 0 0,-4-7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5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496 1 8225,'-22'0'76,"1"0"1,-1 0-1,0 0 1,0 0 590,0 0 0,-7 2 0,0 6 0,0 6-198,-2 5 1,-1 3 0,-6 2 0,4 5-41,2 8 0,3-3 1,8 2-1,1 0-233,6-2 0,-3 7 0,9-7 1,6 0-130,7-5 0,7-12 0,12-5 0,3-2-543,2-5 1,10-5-1,-3-8 1,5-6-77,3-6 1,6-4-1,1-2 1,-5-3-2276,-7 2 2827,2-7 0,-7 0 0,9-9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5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7791,'0'22'757,"2"2"1,3 2 0,2 6-275,-2 2 1,5 2 0,-3 10 0,0 2 35,3 3 0,-5 7 0,7-4 0,-2 1-482,-6 6 0,-1 2 0,-3 2 1,0 0-472,0 1 0,0-8 0,0-3 0,2-1-405,6-6 0,-6-12 0,5-7 1,-4-4 838,-3-4 0,9 1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6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240 153 8169,'3'-22'113,"4"1"0,-4-1 1,4 0 1009,-5 0 1,-4 3 0,-5 4-276,-8 8 0,-12 5 0,-2 4 0,3 5-364,2 8 1,2 7-1,0 4 1,0 6-503,0 2 0,3-8 0,5 6-267,6-1 0,6-7 0,2 5-547,0-4 0,2-6 1,6-5-1,6-6 304,5-6 1,3-2 0,0-2 0,0-3 541,0-2 1,-1-10 0,1 2 0,0-2 251,0 3 1,-1-3 0,1 9 0,0 1-207,0-2 0,0 6 1,-1-4-355,1 4 0,-7 3 1,-3 3-1,-3 4-589,-4 8 1,5 4-1,-3 3 883,-2 0 0,7 9 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6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305 194 8108,'13'-21'98,"-6"-1"1,-5 0 459,-2 0 0,-7 0 0,0 1 0,-1 1 251,-1 6 1,-3-3 0,-10 10-562,0 2 0,8 5 0,1 7 0,1 5-230,0 0 1,7 15 0,-2-5 0,5 2-84,2 0 0,0 5 1,0 2-1,2 1 126,5-1 1,-4 6 0,7-8 0,-3 0 202,0 2 0,3-7 1,-5 5-1,2-4-12,-2-4 0,-3 1 1,-2 0-1,0 0-50,0 0 0,-2-3 1,-6-2-1,-6-5-455,-5-2 0,-3-3 1,0-7-1,0 0-1092,0 0 0,1-3 0,-1-4-1846,0-7 3191,10-6 0,-7-11 0,7-3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7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317 284 8094,'8'-34'143,"-1"5"0,7 5 1,-6 2-1,-3 0 974,-3 1 1,-4 8-299,-6 6 1,-4 5-628,-10 2 0,8 9 0,2 8 0,2 8-84,5 4 0,-4 2 0,1-4 1,4 4 66,1 3 1,3-7 0,0 4 0,0-2-65,0 0 1,0 0 0,0-7 0,0 0-5,0 0 0,0-1 0,0 1-121,0 0 1,-2-3-1,-6-2-312,-6-2 0,-5-3 0,-6 2 0,-1-6-288,-3-6 0,0-2 0,7 0-97,0 0 1,0 0 32,1 0 618,8 0 0,13 0 1,17 0-1,8 0 121,4 0 0,7 0 0,-5 0 0,3 0 130,5 0 1,0 0 0,-1-2 0,-1-6 86,1-6 1,4-6 0,-1-1 0,-3-1 23,-1 0 0,-3-7 0,2-2 1,-7-3-152,-5-5 1,-9 5 0,-3-2 0,-3 0 57,-4 2 1,-2 2-1,-3 10 1,-3 3 265,-4 5 1,-5-3-1,-10 9-149,0 4 0,1 11 0,-1 7 1,0 6-64,0 1 0,8 8 0,2 3 0,-1-1-68,1 1 1,8 7 0,-4-6 0,6 1-637,2-5 1,0 3-1,2-3 1,8-3-539,12-1 1,9-6-1,15-4 1,5-8-56,7-5 1,5-14 0,5-10 0,2-14 534,2-12 0,1-1 0,-8-6 1,-2-1 369,-5 0 1,-7 8 0,-17-3 0,-12 5 463,-13 3 0,-6 9 0,-6 5 1,-4 7 632,-7 7 0,-8-2 0,-5 10 0,-2 2-6,3 3 1,1 4 0,4 6 0,-1 6-685,0 5 0,8 6 1,2 4-1,-1 7-151,1 5 1,7 3 0,-2-1 0,5 1-20,2-1 1,7 1-1,3-1 1,2 1-48,5 0 1,0-1 0,0-2 0,-5-2 33,-3-3 1,-1-9 0,-8 2 0,-3-5-34,-4-2 1,-12-8 0,-13-2 0,-2-2-915,-4-5 1,-1-3 0,0-2 0,5 0 851,3 0 0,-8 0 0,5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8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240 676 8279,'-31'0'746,"7"0"0,-5 0-378,4 0 0,13-2 0,5-6-241,5-6 0,11-8 1,6-7-1,4-7-104,3-5 0,7-3 0,3 1 0,-1-3-93,0-5 0,-2 5 1,-7-5-1,0 5 1,0 2 0,-10 11 0,-5 4 1,-4 4-145,-3 4 1,-10 1 0,-5 6-1,-4 6 21,-3 6 1,-9 2 0,-3 0 0,-2 0 259,-1 0 0,8 10 1,-5 7-1,3 7 350,4 5 0,3 10 1,2-1-1,3 8-134,4 5 0,6 10 0,9-3 0,0 5-33,0 2 0,2-2 1,8-3-1,12-4-311,12-3 1,7-4 0,2-13 0,1-7-324,-1-5 0,3-9 0,3-3 0,2-3-225,-3-4 0,-2-2 0,-3-6 608,1-4 0,0-5 0,-1-10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6:54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13 196 8070,'-12'12'811,"14"-2"0,20-10 0,14 0-410,13 0 0,6-10 0,13-4 0,7-6-252,12-1 1,7-1 0,-43 11 0,0 0-1,43-11-558,-4 1 1,-5 6 0,-3 0 0,-7 1-906,-7 2 0,-18 2 1314,-21 10 0,-24 0 0,-7 0 0</inkml:trace>
  <inkml:trace contextRef="#ctx0" brushRef="#br0" timeOffset="384">187 479 8176,'-41'15'71,"5"-3"1,9 0 704,10 0-670,7-7 1,27 5 0,7-10 0,8-3 15,7-4 0,9-3 0,5-7 0,0 5 84,1 3 1,-1-1 0,-5 5 0,3-2-198,-2 2 0,-11 2 0,-1 6 1,-1 2 3,-2 2 0,-13 10 1,-13 0-1,-6 7 50,-2 5 0,-12 17 1,-10-2-1,-14 4-13,-12 5 1,-8 3-1,-9 12 1,-1 2-62,1 2 1,0-1 0,2-13 0,5-10-281,7-9 248,5 2 1,24-27 0,15-1 0,19-16 168,15-11 0,14-3 0,12 0 0,3 5 327,4 2 1,5-5 0,6 8-1,1 2-169,-2 3 0,8 4 0,2 3 0,4 5-568,3 2 0,-7 2 1,-2 8-1,-6-2-212,-9-6 0,-2 5 0,-20-4 0,-15 4 496,-14 3 0,-9 10 0,-3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8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1 132 10499,'21'0'339,"3"0"1,6 0-1,6 0-740,5 0 1,12-3 0,5-4 0,5-5-959,2 0 1,-2-8 1358,-5 6 0,-4-15 0,-11-5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8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0 8231,'-51'12'0,"0"-4"95,3-6 1,0 5 0,2 1 0,0-3 108,5-3 1,12 5 0,-1 0 0,6-2-205,3-2 0,-1-3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9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1286 8153,'0'-32'224,"0"-4"1,10-12 0,2-6 0,2 1 420,1 0 0,-1-5 0,11 5 0,1-3-376,3-5 0,-7-1 0,-10-1 0,0 2-196,0 3 0,-7 2 0,2-4 1,-4 4-91,-3 3 0,-7 2 1,-3 8-1,-2-1-221,-5 1 1,-10 1 0,-4 6-1,-1 10-87,1 9 0,-1 7 0,6 12 1,-3 8 304,2 12 0,3 12 0,2 16 0,0 11 197,1 9 0,9-2 0,2 7 0,3-3 23,-1 1 0,1 9 1,7-4-1,0 2-224,0-1 0,7-8 1,5 1-1,5-2-373,8 3 1,11-15-1,0 0 1,5-9-389,3-6 1,7-9 0,2-5 0,0-7 784,0-8 0,-2-4 0,-7-10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29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85 8287,'-21'-20'0,"-1"3"302,0 3 1,8 7-1,-1-5 1,-2 2 356,-2 5 1,-10 5-1,0 5 1,0 7 97,-3 7 1,8-2 0,-5 15 0,5-3-302,2 0 1,8 2-1,1-4-1048,4 2 1,4-2 0,12-13 74,8-7 0,11-4 0,6-3 0,-1-3-101,1-4 0,6 2 0,-4-9 1,0-1 614,-5 3 0,-2-5 0,-3 7 1,3 1 404,-1-1 0,-14 0 0,10 6 1,-3-4-60,1 3 0,-6 3 0,1 2-942,2 0 1,2 2-658,3 6 1,0 4 1255,-1 10 0,-8-10 0,-4-3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30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66 170 7999,'0'-44'0,"0"3"225,0 5 0,2 7 462,5 14 0,-2 10 0,7 18-408,-2 8 0,5 18 0,-6 2 0,1 8-45,0-1 0,-1-2 0,-4-3 0,5 3-91,2 5 1,-7-5-1,4 3 1,-1-8-309,-1-5 0,0 0 1,-7 5-1,3-4-642,4-8 1,-5-5 42,6-2 0,4-10 658,2-5 1,-2-4 0,3-3 284,2 0 1,-5 0-1,2 0 274,3 0 0,3 2 0,-1 5 0,-2 5 124,-3 0 0,-9 8 0,5-6 0,-3 6-63,1 1 0,-1 4 0,-7 1 0,0 3-299,0-2 1,-10-3-1,-4-2 1,-8-3-225,-7-4 0,2 2 0,-7-8 0,0 1-415,1 0 0,3-3 1,-3-7-1,1 0-242,6 0 1,-6-10 0,3-4 0,5-6-143,7-1 0,0-1 0,10 0 1,2 0 187,2 1 1,3-1-1,3 2 409,4 6 1,5-3-1,10 10 1,0 2 317,0 2 0,7 11 0,2 1 0,3 3 210,5 5 0,2-5 0,2 1 0,1-4 208,-1-4 1,8 5 0,0-3 0,0-2-113,2-3 1,-7-2-1,5-2 1,-5-3-58,-3-2 1,-9-10-1,-5 2 1,-7-4-228,-7-3 1,2-7 0,-10 0 0,-2 2-167,-3 3 0,-4-5 0,-6 0 1,-4 3-16,0 1 0,-7 11 0,4 2 0,-4 2 27,-3 5 0,0 3 1,1 2 78,-1 0 0,0 10-1,0 4 1,3 5 292,4 3 1,-2 10 0,10 2 0,2 2 114,3 0 0,2 0 1,0 6-1,0-4-323,0-1 1,10-4 0,7 4 0,9-8-467,11-5 0,4-5 0,2-4 0,3-8-880,5-4 0,2-13 0,5-7 0,-7-10-421,-5-9 0,-12-15 1629,-5-7 0,5-5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30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8139,'0'32'328,"0"4"1,0 8-1,3 9 1,4 12 319,7 13 1,-2 16 0,-5-42 0,1 0 0,0 4 0,1 2-37,0 3 1,1 1 0,1 6 0,0 0 0,0 1 0,0 0 0,-1-1 0,-1-1-632,-1 0 0,-1-1 0,-2-5 0,-1-1 0,-3-2 0,-2-2 0,1-4 0,0-2-930,0 37 1,0-7-1,0-22 1,0-17 988,0-12 1,-9-17-1,-3-2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53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539 150 8113,'0'-31'-100,"0"6"0,0-4 0,-3 8 58,-4 6 0,2-2 0,-9 10 282,-3 2 0,-3 12 0,-4 8 0,-3 7-86,-2 7 1,-9 12-1,4 14 1,-2 8-18,-1 12 0,1 17 0,14-41 0,0 2 0,1 5 0,1 3-66,2 7 1,0 2-1,-1 2 1,2 3-1,3 12 1,3 3-1,2 5 1,2 1-135,2-28 1,0 1 0,2 0 0,3 1-1,0 2 1,3-1 0,1 1 0,2 1 0,1 0-1,1 0 1,2 1 0,1-1 14,2-2 0,2-1 1,0-1-1,7 28 1,2-3-1,5-5 1,3-3-1,1-4 1,2-2-283,2-1 0,3-3 0,-1-10 1,2-4 329,2-7 0,1-1 0,-5-2 0,2-3 0,8-10 0,3-5 0,2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54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0 8290,'22'58'0,"-1"3"130,1 7 0,10 19 1,-15-34-1,-1 3 0,2 5 1,-2 3 207,0 7 0,-3 1 0,0 6 0,-1 1 0,-2 11 0,-1 2 0,-1 5 0,-2 2-373,-2-28 0,-2 1 1,0 0-1,-1 0 0,0-1 1,-1 2-1,0 5 0,0 3 1,0-1-1,0 0 0,-1 0 1,0 0 169,-1 1 0,-1 0 0,0 1 0,0 0 0,-1 0 1,-1 1-1,-1 1 0,-2 0 0,1-1 0,-1 0 0,0-2 1,-1 0-143,0-4 0,0-2 0,-2 0 0,1-2 0,-1-2 0,-2 1 0,0-2 1,-2 0-1,0 0 0,0-2 0,0-1 0,-1-1-30,-9 30 0,-1-1 0,3-7 0,0-2 0,-2-6 0,-1-2 0,4-5 0,1-1-327,3-6 0,0-2 0,-3-2 1,0-3-1,4-6 0,0-2 364,1-3 0,-1-1 0,-17 42 0,10-23 0,2-11 0,5-6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14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41 715 8241,'-2'22'0,"-3"2"165,-2 5 1,0-3 0,7 11 0,0 1-6,0 4 1,7-6-1,0-2 1,0-3-123,3-4 1,-8-3 0,8-2-345,0 0 1,-8-13 243,6-9 1,-6-19 0,-2-15 0,0-5-6,0-4 0,-7 2 0,-1-18 0,1-1 124,-3-3 1,6-2-1,-8-1 1,2 1-8,5 0 1,0 7 0,0 2 0,-2 5 219,2 10 0,5 17-37,7 17 1,-2 31 0,10 15 0,4 11-30,8 11 1,-1 9-1,11 3 1,-1-3-172,-2-2 1,7-3 0,-5 0 0,5 1-87,3-1 1,-8-12 0,-2-9 0,-2-15 504,-6-12 0,-9-8 0,-5-14 0,-2-9-21,-5-15 1,0-10 0,-1-7-1,4-5-135,-3-7 0,-3-5 0,-2-2 1,0 0-428,0-1 0,-7 1 0,-1 0 1,4-1-507,1 1 1,-4 9 0,0 6 0,2 6-1205,2 8 0,6 7 1841,4 14 0,5 6 0,10 9 0</inkml:trace>
  <inkml:trace contextRef="#ctx0" brushRef="#br0" timeOffset="650">1174 214 8355,'-12'2'598,"4"6"161,6 6 1,2 8 0,0 4 0,0 6-276,0 2 1,0 2-1,0 8 1,2-1-242,6 1 1,-6 7 0,5 2 0,-4 0-547,-3 0 1,0-2-1,0-10 1,0-4-2707,0-8 2652,0-15 1,0-14 0,0-17 0,0-9 184,0-11 1,0-6 0,0-6 0,0-4 217,0-3 0,0 6 1,0-8-1,0-3-51,0-2 0,0 0 0,0 3 1,0 2-140,0-3 0,0 10 0,0 8 336,0 11 1,2 18 0,3 9-1,2 12 215,-2 15 1,5 17 0,-1 14-1,1 3 0,0 4 1,7-4-1,-3-1 1,3-1-253,-2-6 0,6-2 0,-1-5 0,6-7-77,1-12 1,-3-3 0,-2-12 0,0-2-73,0-2 0,-1-15 0,-1-8 0,-3-9-176,-3-5 0,-7 5 1,6-7-1,-4 0-101,-4 2 0,0-7 0,0 7 0,2-3 85,-2 1 1,-3 10 0,-4-6 201,-5 1 0,2 9 291,-10 0 0,8 15 0,-5 19 184,2 10 0,3 14 1,7 3-1,0 7-58,0 5 0,0 9 1,0-2-1,2 5-179,6 2 0,1 1 1,8-3-1,-2-3-1018,2-2 0,-5-9 0,2 1 0,3-6-1263,3-8 0,1-7 2027,1-14 0,0-6 0,0-9 0</inkml:trace>
  <inkml:trace contextRef="#ctx0" brushRef="#br0" timeOffset="866">2175 127 8963,'13'22'962,"-4"-1"1,-2 4-471,1 4 1,-1 7-1,-5 12 1,3 8-307,3 7 1,-1-3 0,-7 15 0,0-2-590,0 0 0,0 9 0,0-7 0,-3-5-839,-4-12 0,2-12 1242,-9-10 0,9-4 0,-5-10 0</inkml:trace>
  <inkml:trace contextRef="#ctx0" brushRef="#br0" timeOffset="1102">1914 236 8255,'0'-22'227,"0"0"1,0 8-1,3-1 1,4 1 337,7 1 1,6-6 0,4 7 0,5-2-415,7-1 1,5 10 0,3-2 0,-1 4-243,1 3 1,0 0 0,-1 0 0,-2 3-496,-4 4 1,-1-2 0,-12 10-1,-5 4-578,1 7 0,-11-1 1164,-1 4 0,-6 5 0,-2-1 0</inkml:trace>
  <inkml:trace contextRef="#ctx0" brushRef="#br0" timeOffset="1301">1936 1085 8111,'12'-2'832,"-2"-3"-637,-1-3 1,3 1 0,13 5-1,1-3-63,3-2 0,17-1 0,-2 8 0,4-2-54,5-5 1,-4 4 0,7-4 0,-3 5-551,-5 2 1,-9 2 0,-3 3 471,3 2 0,-8 10 0,1-5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19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86 327 7928,'-22'0'1484,"0"0"462,0 0-1644,10 0 0,5 3 0,14 2 0,8 2-168,4-2 0,10-3 1,3-2-1,-1 0-186,0 0 0,8 0 0,-3 0 0,3 0-363,-3 0 0,3 0 1,-10 0-1,-2-2-1374,-3-6 0,-5 4 1789,-4-11 0,14 1 0,-5-8 0</inkml:trace>
  <inkml:trace contextRef="#ctx0" brushRef="#br0" timeOffset="199">42 1 8243,'-12'0'1769,"26"7"1,18 0-1398,4-2 1,3 5 0,4-3 0,3-2-251,5-3 1,-5-2 0,5 0 0,-5 0-739,-2 0 0,-11 0 1,-3 0 615,-6 0 0,7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6:51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327 109 8396,'-22'0'861,"10"0"1,5 0 0,14 0 0,10 0-359,10 0 1,9 0-1,15 0 1,7 0-228,5 0 0,12 0 0,7-2 0,10-3-313,-41 2 1,0-1 0,2-4 0,0 1 0,2 2 0,-1 0 0,0 1 0,-1-1-311,-2 0 1,-1 0-1,45-12 1,-16 5-1,-6 0-1753,-5 5 1,-22 4 2099,-10 3 0,-19 0 0,-7 0 0</inkml:trace>
  <inkml:trace contextRef="#ctx0" brushRef="#br0" timeOffset="418">632 349 8171,'-77'19'252,"4"-5"1,8 6-1,7-8 1084,7 0-867,15 7 1,16-19 0,20 3-239,12-8 1,17-12-1,8 5 1,4 0-140,2 5 1,3-3-1,3 3 1,4 2-135,3 2 0,-8 3 1,3 0-1,-5 0-134,-3 0 1,1 3 0,-3 2-1,-5 4 20,-7 3 1,-12 13-1,-5 11 1,-4 5 80,-11 3 0,-16 9 0,-20 5 0,-9 7 109,-10 8 1,-8-3 0,33-32 0,-1-1 0,-34 33 37,5-7 1,14-19 0,6-6-1,11-9 409,8-9-383,12-13 1,7-5-1,17-9 1,13 0 326,6-3 0,5 8 1,10-5-1,5 4-43,7 3 1,5 0 0,2 0 0,3 0-426,5 0 0,7 0 0,12 0 0,2 3-229,-2 4 0,-5-2 0,-7 9 0,-8 1-308,-4-3 1,-15 5 0,-11-8 0,-16 3-2191,-9 5 2770,-12 3 0,-5 11 0,-12 3 0</inkml:trace>
  <inkml:trace contextRef="#ctx0" brushRef="#br0" timeOffset="1285">1285 2069 8097,'22'-10'-558,"-7"1"0,-3-8 0,-3 2 700,-4-2 0,5 5 0,-3-2 738,-2-3 0,-12 7 0,-8 3 0,-4 4-614,-3 3 1,0 0-1,-2 0 1,-2 3-160,-4 4 0,-6 5 0,7 12 0,0 5-87,-2 8 0,4-4 0,-7 4 1,3 4-81,4 7 0,-2 1 0,5 6 0,5 1 199,-1 0 0,10-8 0,6 0 1,6-9 85,5-10 1,20 0 0,2-5 0,10-7-200,4-5 0,10-4 1,3-8-1,5-3-287,4-4 1,-14-5 0,9-12 0,-7-3-378,-2-2 0,-7-7 0,-10 7 0,-5 2-1839,-10 3 2477,-7-8 0,-2 8 0,2-7 0</inkml:trace>
  <inkml:trace contextRef="#ctx0" brushRef="#br0" timeOffset="1751">850 2287 8074,'-7'14'-156,"-1"1"0,-9-10 126,3 2 265,4-5 0,3-2 0,14 0 1,8 0-38,4 0 1,5-2 0,3-3 0,4-2-314,3 2 1,2-5-1,8 1 1,0-1 114,-1 0 0,1-7 0,-1 5 0</inkml:trace>
  <inkml:trace contextRef="#ctx0" brushRef="#br0" timeOffset="2302">2265 1742 8096,'0'-21'-700,"0"6"0,-2 0 1292,-5-1 0,2 6 0,-10 3 0,-4 4-305,-8 3 0,3 3 1,-7 4-1,2 10-149,0 9 1,-10 1 0,5 9 0,-2 5 81,-1 8 0,8-3 0,-5 7 1,3-2-18,4 0 0,10 9 0,5-2 0,3 5-19,4 2 1,15-9 0,9-5 0,10-5-104,5-3 1,2-9 0,10-7 0,2-10-292,3-10 0,7-4 1,-4-6-1,-1-7-137,0-11 1,-2-3 0,-10-13 0,-2-2-2206,-3-2 2552,-9-2 0,14-1 0,-7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22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1068 8209,'7'24'371,"0"3"1,-2 2 49,-2-3 0,-3 6 0,-3-1 0,-2 3-162,-2 5 1,0-5 0,7 2 0,0 0-87,0-2 0,-7 7 0,-1-7-789,3 0 491,3-3 0,2-31 0,0-14 0,0-18 44,0-9 0,0-12 0,-2-5 0,-3-5 155,-2-2 1,-1-3 0,6-2 0,-5-5 55,-8-3 0,5 6 1,1-8-1,-1 0-107,-4 3 1,4 2 0,0 12 0,3 7 348,0 13 0,-1 21-174,8 22 0,3 14 1,2 20-1,4 10-63,3 2 0,3 9 1,7 1-1,0 0-92,-1-6 1,8-4 0,0-4 0,0-6-235,3-7 0,2-7 0,7-5 0,-2-5-113,-3-3 1,-7-1 0,5-11 0,-3-4 63,-4-8 0,-5 3 0,-5-5 1,-3-4 21,3-6 0,-7-4 0,-3 4 0,-5-2 32,-2 2 0,8-4 0,-1-1 0,-2 1 258,-3 0 1,-4 4 0,-3 10 338,-2 2 0,-10 11-74,2-4 0,-2 16 0,3 9 0,6 9 199,6 10 0,-5 13 1,0 4-1,2 3-258,2 4 1,3-4 0,3 2 0,2 0-536,2-2 0,10 7 0,-3-8 1,3 1-652,-2-5 1,4-5-1,-4-5 1,4-5-964,3-7 1871,-1-14 0,1 4 0,0-7 0</inkml:trace>
  <inkml:trace contextRef="#ctx0" brushRef="#br0" timeOffset="218">980 632 10066,'-12'10'438,"5"4"1,5 8-1,4 7 1,3 8-100,2 4 1,8 2-1,-6 3 1,1 3-593,0 1 0,4 8 0,-4-4 0,0-1-850,-1 0 0,-2-2 1,-7-7 1102,0-1 0,0 1 0,0-1 0</inkml:trace>
  <inkml:trace contextRef="#ctx0" brushRef="#br0" timeOffset="433">719 894 8102,'15'-20'0,"-1"3"320,3 3 0,2 7 0,6-8 0,4 0-311,7 3 0,7-7 1,8 7-1,5 0-98,0 5 1,4-3 0,-7 3 0,-2 2-401,-5 2 0,0 6 0,-17 4 0,-5 8 489,-7 4 0,-7 12 0,-10 3 0</inkml:trace>
  <inkml:trace contextRef="#ctx0" brushRef="#br0" timeOffset="584">828 1438 7517,'22'7'222,"-1"1"0,1-1 0,2-5 1,5 3-261,8 2 1,6 1 37,8-8 0,5 0 0,9 0 0</inkml:trace>
  <inkml:trace contextRef="#ctx0" brushRef="#br0" timeOffset="1067">2374 502 8032,'-36'-8'0,"2"-1"184,2-3 1,-4 7-1,7 0 1,0 10 116,-2 9 0,4 15 0,-7 8 0,0 4 138,0 2 1,8 10-1,-3 6 1,7 1-102,7-2 1,6 10-1,9-8 1,0 1-316,0 2 1,5-8 0,7 3 0,9 1-220,4-4 1,1-4 0,1-15 0,4-7-249,3-4 0,-5-6 0,8-5 0,-1-6-1458,-2-6 1902,7-2 0,-7-10 0,9-2 0</inkml:trace>
  <inkml:trace contextRef="#ctx0" brushRef="#br0" timeOffset="1417">2984 632 8229,'-10'-19'567,"-4"4"1,1 6-1,-1 9-226,-3 0 0,-2 2 1,-3 5-1,0 10-91,0 10 0,1 0 0,-1 9 0,0 3-1,0 2 1,0 10-1,3-1 1,2-1-62,3-3 0,9 2 1,-2-2-1,4-7-113,3-5 0,10 0 0,4-13 1,8-6-91,7-3 0,-2-10 1,9 3-1,3-10-193,2-9 1,2-6 0,-1-1 0,-6-1-471,-7 0 1,2 0 0,-2 1 0,-2-1 677,-3 0 0,-2 0 0,0 0 0</inkml:trace>
  <inkml:trace contextRef="#ctx0" brushRef="#br0" timeOffset="1617">3398 959 8046,'0'22'408,"0"-1"1,0 1-1,0 0 1,0 0-213,0 0 0,0-1 0,0 4 0,0 1-398,0 3 1,0 3 0,0-6-1,0 3 202,0-2 0,-10 7 0,-2 0 0</inkml:trace>
  <inkml:trace contextRef="#ctx0" brushRef="#br0" timeOffset="1917">3768 632 8046,'0'-22'852,"0"-7"275,0 0 1,2 3-785,5 11 0,-4 8 1,4 17-1,-4 9-74,-3 8 1,-8 4 0,-1-2-1,-1 7-132,0 6 0,-4 1 0,4 1 1,0-1-128,1 1 0,-6-1 0,8 1 1,2-3-224,3-5 0,2 3 0,0-10 0,2-5 107,5-7 0,5-7 0,13-10 1,4 0 355,7 0 0,-2-17 0,2-5 1,3-4-623,2-6 1,2 5 0,1-6 0,-3 1-2291,-5 6 2662,6-8 0,-18 9 0,7-6 0</inkml:trace>
  <inkml:trace contextRef="#ctx0" brushRef="#br0" timeOffset="2168">4181 1 8046,'15'0'910,"0"2"0,1 8-112,4 12 1,2 14 0,2 22 0,5 17-312,7 15 0,-18-34 0,-2 4 1,1 5-1,0 3 0,-2 0 0,-1 2-177,-3 0 1,-3 0 0,0 3 0,-4-1 0,-4-2 0,-4 1 0,-2-1 0,-3 0-426,-3 1 1,-5-2 0,-5-2 0,-4-3 0,-2-4 0,-3-2 0,1-1 0,-2-2-470,-1-5 0,0-1 1,2-3-1,-1-3 1,-26 32-1,7-14-4978,5-15 5562,13-27 0,-1 8 0,5-20 0,-5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27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956 1 8199,'-22'0'0,"10"10"0,-7 2 0,4 9 262,-4 1 1,-3 12 0,0 12 0,1 17 21,-1 14 0,7-25 0,-2 3 0,0 6 0,-2 4 0,-2 9 0,-1 4-76,-4 10 0,1 3 1,1 3-1,-1 1 1,6-26-1,0 2 0,-1-1 1,1 1-1,-1-1 1,1 0-220,1-1 0,-1 1 1,1-1-1,-2-1 0,-1 0 1,1-1-1,-6 25 1,1-2-1,1-9 0,0-3 68,1-9 1,0-5 0,5-10 0,0-3 0,-16 36 0,2-15-197,6-11 1,4-10 0,7-15 0,6-7-1372,-1-5-314,8-12 0,-6-2 1824,16-10 0,13-20 0,13-4 0</inkml:trace>
  <inkml:trace contextRef="#ctx0" brushRef="#br0" timeOffset="2950">1457 1133 8246,'0'-34'241,"0"5"1,0 5 810,0 2-723,0 10 0,0 5 0,0 14 0,0 10 175,0 10 0,0 7 0,2 12 1,3 2 53,2 3 0,8 12 0,-8 0 0,-2 12-316,-3 9 0,1-1 0,2 13 0,2 1-209,-4-46 1,-1 0 0,-1 3 0,0 1-1,-1 0 1,0 1 0,0-1 0,0-1-257,0 45 0,-7-17 1,0-11-1,2-11-780,2-9 905,3-15 1,0-24-1,0-24 1,0-19 201,0-20 0,0-12 1,3-7-1,4-8-48,8-6 1,-3 1-1,0-11 1,0 2-215,0-2 1,-5-1 0,0 43 0,1-2 0,0-2 0,1 1-97,0-1 1,1 0-1,2 4 1,0 0-1,1 2 1,1 1-1,1 0 1,1 1-183,18-44 0,-5 22 0,5 12 0,-2 12 246,-6 10 0,6 7 0,-6 12 0,-4 5-143,-5 2 0,-10 0-196,8 3 529,-10 5 0,14-18 0,-7 8 0</inkml:trace>
  <inkml:trace contextRef="#ctx0" brushRef="#br0" timeOffset="3485">1849 807 8203,'-22'0'52,"0"0"0,8 0 290,-1 0 1,13-3-135,2-4 0,14 5 0,20-6 0,15 3-45,11-2 1,15 5-1,-25-3 1,2 0 0,6 0-1,2 0-138,6-1 1,1-2 0,14-2 0,3-2 0,10-1 0,3-1 0,-26 5 0,0-1 0,2 0-210,6 1 1,0 0 0,1 1 0,-3-1-1,0 1 1,1 1 0,1 0 0,0 0-1,0 1 1,-2 0 0,0 1 0,-1-1 284,-2 1 0,0 0 1,0 1-1,0 2 0,0 0 1,-1 1-1,-2-1 0,0-1 1,0 1-1,-4 0 0,0 2 1,-1-1 174,26 2 0,-2-2 0,-1-2 1,-2-1-1,-3-1 0,-1 0 1,4 0-1,1 1-212,3-1 1,-1 0 0,-5-3 0,-1-1-1,3 3 1,-2 0 0,-2-1 0,-1-1-464,-3 1 1,-1 0-1,-1 4 1,-1 1-1,-4-3 1,-2 0-1,-5 2 1,-1-1-488,-8 1 0,-1-1 0,42-3 0,-20 7 886,-12 0 0,-9-8 0,-12 1 0,-1 2 0,1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31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23 872 8369,'-3'22'0,"-2"2"0,-2 3 565,2 2 0,3 9 0,2-1 0,2 4-281,6 2 1,-4 8 0,9 0 0,-1 0-890,0 2 0,-5-5 1,5 8-1,0-5-681,0-10 0,-4-10 1286,6-16 0,-9 4 0,5-7 0</inkml:trace>
  <inkml:trace contextRef="#ctx0" brushRef="#br0" timeOffset="368">45 1177 8242,'0'-22'865,"0"0"1,2 10 0,5 5-486,8 5 1,4 2 0,3 0 0,0 0-343,-1 0 0,4 0 1,1 0-1,6 0-161,2 0 1,-8 7 0,3 0 0,-5-2-646,-2-3 0,0-4 1,0-3-231,0-2 0,-8-10 1,-2 2 997,-2-4 0,-3-3 0,-7 0 0,0 1 0,0-1 0,0-2 0,0-3 0,0-2-38,0 2 1,-7 3 0,0 2-1,2 1 56,2-1 1,-4 7 747,0 1 1,0 14 0,7 5-206,0 14 0,0 17 0,0 1 0,0 4-286,0 2 0,0 1 0,0 2 0,0 2-232,0 3 0,0 0 0,2-8 0,3 1-547,2 0 1,3-1-1,-5-2 1,4-2 503,3-3 0,-7 1 0,5 6 0</inkml:trace>
  <inkml:trace contextRef="#ctx0" brushRef="#br0" timeOffset="898">1395 763 7429,'12'-10'-276,"-5"-4"1,-5-5 1133,-2-3 0,-2 10 0,-5 4-453,-8 6 1,-4 2-1,-5 2 1,-3 8-97,-2 12 1,-2 2-1,4 12 1,-4 6-1,-3 6 0,7 0 0,0 10 0,8 0 26,5-2 0,6 0 0,-4-8 0,3 3-220,4-3 1,12-4 0,10-8-1,7-7-576,5-5 0,10-11 0,-3-6 0,5-7-650,3-7 0,-1-6 0,1-8 1111,-1-1 0,1-10 0,0-1 0</inkml:trace>
  <inkml:trace contextRef="#ctx0" brushRef="#br0" timeOffset="1183">1416 436 8200,'-43'-12'67,"7"3"0,-1 9 0,1 0 220,2 0 1,-7 2 0,7 8 0,-2 9 84,0 8 1,7 11-1,-8 1 1,1 7-21,2 5 0,3 9 1,9-1-1,2 3 29,6 4 1,4 2-1,10 2 1,0 2-203,0-2 0,3-2 0,4-2 0,7-1-445,6 0 1,2-12 0,2-7-1,2-9-681,3-6 1,10-4 0,-3-13 0,3-6-639,-3-6 1,6-12 1584,-6-4 0,5-6 0,3-1 0</inkml:trace>
  <inkml:trace contextRef="#ctx0" brushRef="#br0" timeOffset="1435">1721 567 8162,'12'10'87,"5"-5"0,-7 9 1,0 3 524,-1 2 0,6 3 1,-5 2-1,-1 5-22,1 8 1,4 4 0,-6 5-1,-3 5-201,-3 7 1,-2 14-1,-2 8 1,-6 5-405,-6 2 1,-13-7 0,-4 0 0,-3 0-479,-5-3 1,0-12 0,1-14 0,4-7-720,2-8 0,3-7 1,10-12 1211,4-3 0,-4-18 0,7 1 0</inkml:trace>
  <inkml:trace contextRef="#ctx0" brushRef="#br0" timeOffset="1567">2026 1438 8162,'12'-14'710,"-4"-1"0,-4 10-710,4-2 0,-6-5 0,8 0 0</inkml:trace>
  <inkml:trace contextRef="#ctx0" brushRef="#br0" timeOffset="2001">2723 698 10527,'-12'9'0,"5"6"418,4 4 0,3 13 1,0 4-1,0 5-193,0 3 1,0 7 0,0-1 0,0 1-380,0 2 0,0-4 0,0 6 0,0-1-963,0-6 1,0-4 0,0-8 1116,0-7 0,-9-5 0,-4-2 0</inkml:trace>
  <inkml:trace contextRef="#ctx0" brushRef="#br0" timeOffset="2352">2571 872 10651,'9'15'0,"6"-3"39,4-3 1,10 1-1,0-5 1,0 2-306,3-2 0,-1-3 1,8-2-1,-5-2-132,-3-5 0,-2-3 0,-5-9 0,3-1-24,2-4 1,-7-3 0,-10 6 0,0-1 386,0 0 1,-7-7-1,2 0 1,-4 0-52,-3-2 1,0 6 0,0-4 0,-3 5 1108,-4 2-451,5 1 1,-15 11 0,9 10 25,4 12 1,1 17 0,3 7-1,0 8-135,0 7 0,0-3 0,0 8 0,0-1-388,0 1 0,0 2 0,0 7 0,0-2-578,0-5 0,0 5 0,0-5 1,0 3-2225,0-3 2727,0-5 0,-10-9 0,-2-1 0</inkml:trace>
  <inkml:trace contextRef="#ctx0" brushRef="#br0" timeOffset="2950">3834 589 8287,'12'0'1054,"-3"2"0,-9 6 0,-2 6-602,-5 5 1,2 3 0,-7 0 0,0 2-134,0 5 0,4-2 1,-4 9-1,0 3-168,0 2 1,0 3 0,-5-1-1,5 1-198,2-1 0,3-9 1,7-5-1,0-5 2,0-2 1,0-7 0,2-3 0,6-3 95,6-4 0,8-2 0,7-6 0,5-2-104,0-2 1,14-10 0,-4 3 0,2-3-22,0 2 0,4-4 0,-1 4 0,-6-2-706,-4 3 1,-5-3 0,5 7 0,-8-2 779,-7-5 0,3 8 0,-15-1 0</inkml:trace>
  <inkml:trace contextRef="#ctx0" brushRef="#br0" timeOffset="3267">3877 284 8092,'-22'-10'143,"1"8"1,-1-5 157,0 4 1,0 6 0,1 4-1,-1 7 27,0 6 1,0 11 0,0 6-1,1 4-5,-1 2 1,0 10 0,0 8 0,1 7-106,-1 4 0,2 11 0,6-4 0,7 9-194,4 6 1,3-5 0,0 6 0,3-8-161,4-7 0,5-15 1,10-12-1,2-4-624,5-6 0,-2-14 0,6-21 0,1-6-770,0-2 1,0-10 1529,2-4 0,6-25 0,-9-7 0</inkml:trace>
  <inkml:trace contextRef="#ctx0" brushRef="#br0" timeOffset="3485">4487 23 8092,'22'-8'297,"-1"1"1,1 2 89,0 3 0,0 14 0,0 10 0,-1 14 256,1 13 0,-3 6 0,-2 13 0,-4 2 73,-4 3 1,-2 11 0,-9 3 0,-5 10-582,1-47 1,-3-1-1,-4 1 1,-3 0-1,-1-3 1,-2 0 0,-2 3-1,-2-1-411,-1 1 1,-2-1-1,-1 4 1,-2-2-1,-3-3 1,-1-1-1,1-2 1,1-1-652,2-2 1,0-1 0,-32 31 631,10-14 0,-9 5 0,4-7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36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6460,'12'-10'985,"-2"8"1,-10-5-544,0 14 0,0 7 1,0 13-76,0 2 1,0 3-1,0-3 1,0 7-90,0 5 1,0 5 0,0 2 0,0 6-101,0 1 0,0 11 0,0 6 0,0 1-17,0 2 1,0 2 0,0 8 0,0-3-149,0-2 1,0 0 0,0 7-1,0 0-81,0 0 1,0 0 0,0 0 0,0 1 12,0-1 1,0-10 0,0-4 0,0-6 133,0-1 0,0-8 1,0-3-1,0 1 5,0 0 1,0-8-1,0 3 1,0-3-58,0 3 0,0-10 0,0 8 1,0-1-33,0-2 0,7 0 0,0-2 0,-2-3-40,-3-5 1,-2 3-1,0-8 1,0 3 96,0 5 0,0-5 1,0 2-1,0 3 41,0 2 0,0 5 0,0 2 0,0 3-191,0-3 1,0-2 0,0-2-1,0 2 23,0 5 1,0-3-1,0 8 1,3-3 12,4-5 1,-5 6-1,6-4 1,-6-1 248,-2-3 0,0-3 0,3 1 0,1 2-119,4 5 0,-1 2 0,-7 7 0,0-4 7,0-3 0,0-2 1,0-7-1,0-1 94,0 1 0,0-1 1,0 1-1,0-1-20,0 1 1,0-1 0,0-1 0,0-4-116,0-1 0,0-8 0,0 4 1,0-1-196,0-5 0,-7-3-2897,-1-2 3058,1-10 0,17-22 0,2-14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1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54 8020,'-7'-15'0,"0"1"1,-1 7 554,8-8 1,3 13 0,2 2 0,2 14-58,-2 13 0,4 7 0,1 9 1,0 1-100,-1-1 0,6 3 0,-5 3 0,-1 4-483,1 3 1,0-1 0,-6 6 0,6-3-583,2 2 1,-7 1 0,2-3 0,-2-10-2135,2-9 2800,-4-8 0,7-9 0,-10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1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8259,'21'7'211,"1"1"1,0-1-1,2-7 1,5 0-339,7 0 0,3 0 1,0 0-1,-5 0 123,-3 0 0,1-10 4,-3-4 0,-5-6 0,7-1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1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8095,'0'24'748,"0"3"-305,0 2 1,0 10-1,0-1 1,0 11-163,0 9 0,7 2 0,2 1 0,4-3-164,3 2 1,-3 3-1,-1 0 1,0-2-529,0-3 1,-5-10-1,5 1 1,0-8-966,0-5 1,-4-19 1375,6-3 0,1-9 0,6-5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2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 8239,'-24'34'-4,"-3"-3"1,-2 1 140,3 4 1,4 5 0,5 3-1,2-1 183,-2 1 0,8 6 1,1 1-1,6 0-61,2 2 1,0-4 0,2 6 0,6 1-185,6 0 0,6-10 0,1-3 0,4-9-321,4-2 1,-3-18 0,11 1-1,1-11-1497,3-4 1743,-7 0 0,17-9 0,-5-3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2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0 8239,'10'22'85,"-5"2"0,9 3 1,1 4 471,-3 3 0,5-5 0,-8 7 0,3 5-22,5 8 0,-7-1 0,0 8 0,-3 0-427,0-1 0,1 6 1,-11 9-1,-4 2-379,-8-1 0,-4-4 1,-3-4-1,-2-5-833,-5-7 1,5-7-1,-5-6 1104,5-1 0,-8-11 0,-2 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2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8096,'14'0'706,"1"0"-223,2 0 1,5-7 0,4-1-587,3 4 0,3-6 0,-6 3 0,6 2 103,2 2 0,2-6 0,7-3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6:48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607 240 8094,'-21'0'160,"-1"-2"1,-2-3 21,-5-2 0,4-1 1,-6 8-1,2 0-15,0 0 0,-7 10 0,4 7 0,-2 7 35,-4 5 1,4 17-1,0 0 1,2 7 27,6 8 1,-6 9 0,6 5 0,4 2-98,5 6 0,10 1 0,-5 3 1,2 1-158,5-1 0,5-10 0,7-7 0,8-7-104,4-5 1,3-12 0,2-2-1,3-13-209,2-7 0,7-4 0,-4-6 0,-1-6-166,1-6 1,-1-2 0,-4 0 0,2-2 502,-3-6 0,8-4 0,0-10 0</inkml:trace>
  <inkml:trace contextRef="#ctx0" brushRef="#br0" timeOffset="450">1174 545 7719,'0'-34'-59,"0"5"1,-3 5 0,-4 2 582,-8 0 1,3 10 0,-2 5 0,-3 4-266,-2 3 0,-6 3 0,-1 7 0,-3 9-301,2 8 1,-4 11 0,-1 1 0,1 7-29,-1 5 1,3 2 0,7-2 0,1 7 84,-1 5 1,3 2-1,4 0 1,8-2 43,4-5 1,6-12-1,4-12 1,8-2 147,4-6 1,5-11 0,5-8 0,7-4-2,6-3 1,-1-3 0,-3-4 0,-1-8-395,1-4 1,-4-3 0,0 0 0,-2 3-425,-6 5 0,-2-6 0,-4 6 612,-6-6 0,6-1 0,-8-1 0</inkml:trace>
  <inkml:trace contextRef="#ctx0" brushRef="#br0" timeOffset="717">1500 915 9703,'0'22'460,"0"2"1,0 3-301,0 2 0,-2 9 1,-3-1-1,-2 1-172,2-1 1,-5 11 0,1-2-1,-1 5-722,0 2 0,-4-2 0,4-7 734,-2-1 0,-3-9 0,-6-3 0</inkml:trace>
  <inkml:trace contextRef="#ctx0" brushRef="#br0" timeOffset="1205">1914 654 7821,'0'-22'1020,"0"8"1116,0-1-1367,0 10 1,0-2-477,0 14 0,0 5 0,-2 10 1,-3 0-175,-2 0 1,-1 2-1,8 2 1,0 6-161,0 2 0,-7-5 0,0 7 0,-1 3-186,-1 2 1,6 10 0,-4 0-1,5-6-219,2-6 0,0 0 0,0-10 1,0-2 168,0-3 1,2-5 427,5-4 1,5-6-1,10-11 1,2-5-48,5-8 0,-2-4-1,9-3 1,1 0-103,-3 0 0,7 1 0,-7-1 0,2 3-364,0 4 0,-2-4 0,2 4 0,-7-2-1517,-4 3 1880,-4-6 0,1 8 0,0-10 0</inkml:trace>
  <inkml:trace contextRef="#ctx0" brushRef="#br0" timeOffset="1509">2458 44 8306,'10'-22'434,"-5"10"0,9 5 0,3 5 18,3 2 0,-6 12 0,3 9 0,3 16-53,-1 11 0,8 10 0,-13 15 0,5 7-56,3 4 0,-10 13 0,-7-45 0,-2 0 0,-2 3 0,0 1-278,0 2 0,-2 1 0,-3-1 0,-2 0 0,-1-3 0,-3-1 0,-1-2 0,-2 0-166,-16 42 1,-7-12 0,7-24-1,2-9-591,3-11 1,-5-1 0,2-13 0,6-7-689,4-5 1,9-5 1379,-6-7 0,9 10 0,-5 2 0</inkml:trace>
  <inkml:trace contextRef="#ctx0" brushRef="#br0" timeOffset="1905">3242 1002 8244,'-12'-9'1043,"3"6"1,11-7 0,8 10-1,9 0-649,8 0 1,11 0 0,-1 0 0,4 0-477,2 0 1,1 3 0,-1 2 0,1 2-812,0-2 0,-1-3 1,-2-2-1,-2 0 893,-3 0 0,-9 0 0,4 0 0</inkml:trace>
  <inkml:trace contextRef="#ctx0" brushRef="#br0" timeOffset="2038">3809 806 8088,'-22'-14'54,"0"-1"1,0 1 266,0 2 0,-9-5 1,-3 9-1,-2 4 107,0 1 1,-3 3-1,-10 0 1,-1 0-441,1 0 1,3 0 0,3 3 0,2 1-1202,4 4 1213,-4 9 0,17-15 0,-7 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3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76 110 8134,'-22'0'692,"0"0"0,8-3-45,-1-4 0,13 5-361,2-6 1,2-1-1,15 1 1,5 4-256,5 1 0,11 1 1,1-3-1,7-2-509,5 2 1,0-5-1,-8 3 478,1 2 0,9-7 0,3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3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66 175 8667,'-22'0'-199,"3"-3"116,4-4 638,6 5 0,26-8 0,7 10 1,7 0-162,8 0 0,9-2 1,6-3-1,1-2-321,6 2 0,9-5 1,3 0-1,-1 1-313,3-1 0,-7-5 0,5 6 0,-6-1-698,-1 0 0,-13 1 0,-10 4 938,-11-2 0,-8-10 0,-2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4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 8016,'0'-15'-77,"3"3"0,4 3 101,7 4 0,6 2 0,2 3 1,2 0 225,5 0 0,-3-7 0,11 0 0,1 2-25,4 2 0,-6 3 1,0 0-1,3 0-161,2 0 0,-7 8 0,-5 1 0,-5 4-154,-2 3 1,-10 4 0,-5 2 0,-4 2 0,-3 5 1,-10 5 0,-7 9 0,-7 3-77,-5 5 1,-12-5 0,0 7 0,-10 0-60,-5 6 1,8-6-1,-3-5 1,7-7 275,8-4 0,7-18 1,12 0 69,2-7 0,20-4 1,5-11-1,14-4 71,13-8 0,4-4 1,5-3-1,4 3 8,8 4 0,-2-4 0,2 7 0,3 0-90,2 5 1,0-3-1,-5 3 1,-5 2-380,0 2 1,-9 3 0,-1 0 0,-11 0-870,-8 0 1137,-12 10 0,-2 2 0,-10 10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4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22 8115,'-24'-7'-97,"-2"-1"1,-4 3 364,4 3 1,2 4 0,2 3 0,0 5 364,0 2 0,1 5 1,-1 10-1,2 2-291,6-3 1,4 6 0,10-3-1,0-3-155,0-1 0,3-6 0,4-2 1,7-5-203,6-2 0,4 4 0,5-7 0,5-2-476,0-2 1,4-3 0,-6 0 0,-1 0-1135,1 0 0,4-8 1625,-7 1 0,0-10 0,-7 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5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87 8144,'0'-21'410,"0"-1"0,-3 2 39,-4 6 0,2 4 1,-10 10-165,-1 0 1,-1 10 0,0 4 0,0 6 20,-7 2 1,9 7 0,-7 2 0,3 3-50,0 5 1,-3-1 0,2 1 0,3-3-38,3 3 1,9-5 0,-2 2 0,4 1-294,3-4 1,3-1-1,4-13 1,8-2-372,4-2 0,3-3 1,2 2-1,5-6-361,7-6 1,-2-4 0,2-6 0,1-4-1621,-3 0 2425,-3-7 0,-9-3 0,0-12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5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88 8115,'-22'0'515,"0"-10"1,13 0-358,9-4 0,9 4 0,16 8 0,1-3-150,3-2 0,10-1 0,-3 8 0,5 0-248,3 0 1,-1 0 0,1-2 0,0-3 239,-1-2 0,10 0 0,3 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8:55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433 85 8115,'-9'-12'101,"4"-7"250,-10 4 0,1-2 0,-8 3-109,0 7 0,-2 7 1,-3 7-1,-2 10-13,3 9 1,2 1 0,-1 9 0,-1 3 29,-3 2 0,0 3 1,7-1-1,0 3 46,0 5 1,8-5 0,2 5-1,2-5-101,5-3 0,5-6 0,8-1 0,6 0-148,5-2 0,10-3 0,3-11 0,-1-3-243,1-3 1,6-9 0,-1 2 0,1-4-230,-1-3 0,4-10 0,-7-2 0,2-2-486,0-1 0,-11 0 0,-1-6 902,-7-1 0,-3 0 0,8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9:00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197 676 8121,'0'21'-120,"0"1"0,0 0 1,0 2 586,0 5 1,0-2 0,0 9 0,0 3 2,0 2 0,0 10 0,0 2 1,0 0-380,0 1 0,0 6 0,0-2 0,0 5-435,0 2 0,0-7 0,0-2 0,0-3-580,0-4 0,0-13 0,0-7-709,0-5 1633,0-12 0,0-12 0,0-12 0</inkml:trace>
  <inkml:trace contextRef="#ctx0" brushRef="#br0" timeOffset="284">1 632 8121,'7'-29'179,"2"0"0,4 2 194,3 3 1,4 2 0,4 3 0,3 5 55,2 6 1,9 6 0,-1 4 0,4 6 26,2 6 0,-6 5 1,-1 1-1,0-3-161,-2-3 0,5 8 0,-10 7 0,-2-2-229,-3-3 0,-12-2 0,-5-1 0,-5 1-198,-2 0 0,-4 0 1,-8 0-1,-13-1-431,-6 1 1,2 0-1,-7 0 1,-1-3-42,3-4 1,-7 1-1,7-8 1,-2-1-55,0 3 1,9-8 0,-2 5 11,5-4 0,9-6 646,1-4 0,9-5 0,-5-10 0</inkml:trace>
  <inkml:trace contextRef="#ctx0" brushRef="#br0" timeOffset="565">1046 523 8121,'22'-9'-184,"-3"-6"1,-2-4 146,-3-3 1,-6 7 0,4 1 0,-3-3 743,-4-2 0,-2 4 0,-6 3-314,-4 2 1,-5 3 0,-10 7 0,0 0-193,1 0 1,-1 12 0,0 7 0,0 8-81,0 0 0,1 7 0,-1-1 0,3 4-69,4-1 1,-2 0 0,10 5-1,2-2-186,3-3 0,2-6 0,2 3 1,8-1-118,11-6 0,6-9 1,14-4-1,8-4-738,4-4 1,2-12 988,4-8 0,13-4 0,-4-3 0</inkml:trace>
  <inkml:trace contextRef="#ctx0" brushRef="#br0" timeOffset="833">1002 1 8127,'-43'2'0,"-1"3"0,1 5 175,-1 2 1,8 2 0,2 10 0,0 5 348,0 8 1,7-3 0,1 2-1,7 3-254,4 2 1,10 2 0,-2 3-1,7 3-157,7 1 0,-2 11 0,10-3 0,1 5-437,4 2 0,2-7 0,2-2 1,5-3-617,7-4 0,-2-13 0,2-10 0,3-9 940,2-9 0,3-6 0,-1-2 0</inkml:trace>
  <inkml:trace contextRef="#ctx0" brushRef="#br0" timeOffset="1033">1460 22 8127,'14'-7'210,"1"0"0,-1 2 0,8 15 180,0 11 0,-3 4 0,-2 13 0,-5 6 133,-2 4 1,4 13 0,-7-3 0,-2 5-296,-2 2 0,-3 0 0,-3 3 1,-4 2-351,-7 3 0,-6 0 0,-4-8 0,-3 0-690,-2 1 1,-2-8 811,2 0 0,-5-10 0,-10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9:02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1143 8085,'-10'12'0,"-2"-3"141,0 1 1,-5-5 0,8 7 808,-3-2-809,7-3 0,2-17 1,13-4-1,2-6 7,5-1 1,5-11 0,4-4 0,3-5-68,-2-3 1,-3-9 0,-2-3 0,0-2-34,0 0 0,-10 7 0,-3-4 0,-1-1-127,-1 0 1,0 6 0,-7-6-1,0 3-45,0 4 1,-10-6-1,-4-1 1,-5 0-43,-3 6 0,0 11 0,0 5 259,0 3 1,1 14-1,1 19 65,6 17 0,-3 13 0,10 14 0,2 2 20,2 3 1,3 10 0,0-6 0,0 6-320,0 4 0,0-12 0,3 13 0,4-4-208,8 1 0,4-2 1,3-1-1,-1 1-231,1-8 1,2-7 0,3-10 0,5-7 469,1-4 0,-6-13 1,4-5-1,-1-5 198,-1-2 1,0-9-1,-10-6 1,-2-7 154,-3-7 0,-6 5 1,4-5 1100,-3 5-832,-1 2 1,-11 10 0,-2 7-162,-2 10 1,-7 10-1,6 11 1,1 6-181,-3 1 1,8-6-1,-5 5 1,4-3-77,3 0 0,0-8 1,3-6-1,4-1 130,8-1 0,-1-6 1,5-14-1,6-10 23,-1-10 1,0-7-1,-2-9 1,0-1-361,-1 0 0,-6 1 0,-3-1 0,-2 3-192,-6 5 1,-4 4 0,-7 11-1,-7-1-123,-6 0 1,-1 10 0,-4 5 0,-1 4-75,-3 3 1,0 0 0,4 0 0,-1 3-148,-3 4 1,2 5-1,10 10 1,3 0-531,-3-1 1178,7 1 0,-9 0 0,7 0 0</inkml:trace>
  <inkml:trace contextRef="#ctx0" brushRef="#br0" timeOffset="401">995 707 8085,'12'-22'588,"-5"1"0,-7 1 0,-5 3-108,-2 3 0,-10 9 0,3-2-142,-6 4 1,-2 3-329,1 0 0,1 3 0,6 4-159,7 7 0,-3 6 1,3 2-1,2 2 5,2 5 1,11-5 0,1 7 0,3 1 230,5 4 0,0 5 1,0 3-1,-2-1 141,2 1 0,-5 2 1,0 5-1,-2 7-7,-6 5 0,-4 2 1,-7 0-1,-10 1 2,-9-1 0,-1-12 0,-7-9 1,0-13-149,0-6 1,8-13-1,-3-5 1,4-7-245,4-7 1,9-13 0,4-11 0,6-5-348,2-10 0,0 2 0,0-7 1,2 5-44,6 3 0,1-1 0,8 3 1,-2 5-10,2 7 0,-5 4 0,2 4 0,3 1 568,3 6 0,1-6 0,1 8 0</inkml:trace>
  <inkml:trace contextRef="#ctx0" brushRef="#br0" timeOffset="635">1670 729 8121,'0'34'147,"0"-5"1,0-3 0,0 3 0,2 8 297,6 4 0,-4 5 0,8 2 0,-2 6-384,-5 1 1,5 3-1,-3 8 1,-2-4-62,-3-3 0,-2-6 0,0-10 0</inkml:trace>
  <inkml:trace contextRef="#ctx0" brushRef="#br0" timeOffset="902">1605 533 8121,'21'-22'78,"-6"10"0,-1 2 0,3 3 502,3 0 1,1 0-1,1 7 1,0 2-167,0 5 1,-1-2 0,-1 10 0,-3 2-135,-3 2 0,-2 3 0,5-1 1,-5 1-305,-2 0 0,-3 2 0,-9 3 0,-5 4-162,-8 3 0,-7-7 0,-7 4 0,-5-2-488,1 0 0,-9 0 1,9-7-1,-4-3-217,1-4 0,9 2 0,-2-10 891,5-2 0,-7-3 0,-3-2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9:05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44 8097,'-22'0'111,"8"0"0,-1 0 448,-2 0 0,5 0 1097,-2 0-1289,9 0 1,5 2 0,15 3 0,6 3-148,8-4 1,-2-1-1,9-3 1,3 0-283,2 0 1,3 0 0,-1-3 0,1-1-1097,-1-4 1,1-6 1157,-1 6 0,1-8 0,0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6:59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 88 8077,'-2'-20'140,"-3"3"0,-5 5 430,-2 3 1,-2-6-1,-8 8 1,0 2-129,0 3 0,-7 11 1,-2 6-1,-1 7-112,1 7 1,-5 4 0,7 11-1,2 2-137,3 5 1,2-5 0,3 7 0,4-2-63,8 0 0,5-3 1,2-12-1,2-7-231,5-4 0,15-6 1,14-2-1,5-5-437,3-2 0,0-3 0,-1-10 0,1-4-1131,-1-7 1668,1-6 0,-1-1 0,1-1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9:08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1 458 8255,'0'-15'-237,"0"0"0,0 13 567,0 2 0,0 10 1,0 12-1,0-1-197,0 1 0,0 7 0,0 3 0,0 1-62,0 6 1,2 0-1,3 0 1,2-6-279,-2-1 0,-3 7 0,-2-5 0,0-1-570,0-4 777,10-4 0,-8-4 0,8 1 0</inkml:trace>
  <inkml:trace contextRef="#ctx0" brushRef="#br0" timeOffset="149">22 697 8167,'22'0'22,"0"0"1,0 0-1,-1 0 1,1 0-23,0 0 0,0-7 0,2 0 0,3 2-201,2 2 0,7 1 201,-7-5 0,10-5 0,-5-10 0</inkml:trace>
  <inkml:trace contextRef="#ctx0" brushRef="#br0" timeOffset="350">436 196 8303,'0'22'295,"0"0"0,0 9 1,0 6-1,3 6 85,4 8 0,-2 5 0,9 9 1,1 3-206,-3 4 1,7-4 0,-4 5 0,4-6-467,3-1 0,-8-3 0,-2-5 0,1-10-1571,-1-9 1862,-8-8 0,16-9 0,-8 0 0</inkml:trace>
  <inkml:trace contextRef="#ctx0" brushRef="#br0" timeOffset="1018">1002 0 8139,'-36'22'106,"0"0"1,7 7 0,-5 2 0,2 3 247,6 5 0,4 2 1,5 5-1,5 2 154,2 3 0,3 0 1,7-7-1,0 1-195,0 6 0,2 3 1,6 6-1,6-4-397,6-3 1,1 5-1,1-7 1,0-3-647,0-2 1,-1-12-1,4-7 1,1-8-590,3-4 1,0-11 1318,-7 4 0,10-25 0,1-8 0</inkml:trace>
  <inkml:trace contextRef="#ctx0" brushRef="#br0" timeOffset="1433">1830 1002 8027,'2'-19'614,"6"2"0,6 5-141,5 2 0,6 3 1,1 7-1,6 0-632,2 0 1,-1-3 0,6-2-1,-3-2-446,3 2 0,0 0 0,0 1 0,-6-6-738,-1-2 1343,-3-3 0,-7-6 0,-1-1 0</inkml:trace>
  <inkml:trace contextRef="#ctx0" brushRef="#br0" timeOffset="1516">2222 675 7686,'-36'0'0,"2"0"-166,2 0 1,3 0-1,5 0 1,-3 0-270,-2 0 435,0 0 0,-2 10 0,-3 2 0</inkml:trace>
  <inkml:trace contextRef="#ctx0" brushRef="#br0" timeOffset="2701">2962 1525 8164,'-22'0'726,"1"0"-220,-1 0 1,10-3-282,5-4 0,14 2 1,7-9-1,8-3-16,7-3 1,-2-2 0,7-2 0,-1-2-203,1-3 1,0-10 0,3 5 0,-6-2-279,0-1 1,-9 8 0,2-7 0,-7 0-82,0 2 0,-7 2 1,-3 11-1,-4-1-21,-3 0 0,-3 10 0,-4 5 0,-8 4 216,-4 3 0,-5 3 0,-3 4 0,-2 8 303,3 4 1,1 12 0,4 3 0,-1 3 240,0-1 1,0 0-1,3 8 1,2-1 51,2 1 1,11-3 0,-4-2 0,6-5-24,2-3 0,2 5 0,6-9 0,6-5-391,6-5 1,1-5 0,4 2 0,1-7-529,3-4 1,3-3 0,-6-3 0,3-4 502,-2-7 0,7-6 0,0-1 0</inkml:trace>
  <inkml:trace contextRef="#ctx0" brushRef="#br0" timeOffset="3102">3790 1198 7957,'-22'0'331,"0"0"1,0 0 0,1 2 71,-1 6 1,0-4-1,0 11 1,0 2-160,1 2 1,1 5 0,3 3 0,5 2-22,3-2 1,1-1-1,8 1 1,0 2-99,0-2 0,3-3 1,6-2-1,11-3-231,6-5 0,6 3 0,-3-7 0,7 0-607,5-1 1,3-1 0,-1-8 712,1 0 0,9-10 0,3-2 0</inkml:trace>
  <inkml:trace contextRef="#ctx0" brushRef="#br0" timeOffset="3749">3528 1372 8240,'-12'0'796,"5"0"1,14 0-900,8 0 0,4 0 0,3 0 0,0 0-209,-1 0 1,9-7 0,-1 0 311,-3 2 0,8 2 0,0 3 0</inkml:trace>
  <inkml:trace contextRef="#ctx0" brushRef="#br0" timeOffset="4101">4160 1176 8158,'0'-12'858,"0"2"0,0 13-688,0 4 0,0 5 1,0 10-1,0 0-30,0-1 0,0 4 1,0 1-1,0 3-100,0-2 1,0-3-1,2-2 1,3 0-139,2-1 0,1-6 0,-6-3 0,3 0 75,2 0 0,10-7 0,-2 2 0,4-4-119,3-3 1,0 0-1,2 0 1,2 0-100,3 0 1,0-10 0,-4-2 0,1 0 240,3 5 0,10-15 0,-5-2 0</inkml:trace>
  <inkml:trace contextRef="#ctx0" brushRef="#br0" timeOffset="9232">2744 392 8194,'-21'0'744,"6"-2"1971,1-5-1962,9 4 0,-2-7 1,14 13-1,7 2-186,6 2 1,4 0 0,2-7 0,6 3-533,2 4 1,-5-5 0,5 6-1,0-6-925,-1-2 0,-6 0 0,2 0 890,-5 0 0,-2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9:14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1307 8146,'0'-22'-72,"0"0"0,8-7 1,1-2-1,4-3 318,3-5 0,4-2 0,2-5 0,2-2 45,5-3 1,-5-7 0,5 5 0,-5-3-367,-2-5 1,0 1-1,-3 2 1,-2 7-16,-2 5 0,-11 10 0,4 2 0,-6 2-165,-2 6 1,-10 4 0,-6 7 166,-11 8 0,3 7 0,-5 10 0,4 12 239,4 12 1,-1 7 0,-2 5 0,0 4 215,2 9 1,-5-4 0,15 3 0,-2 3-133,-1 2 1,10 2-1,-2 0 1,4-2-523,3-5 0,3-4 1,4-11-1,10-2-162,10-4 0,7-8 0,9-15 0,1-7 227,-1-4 1,6-8 0,-3-7 0,-5-12 197,0-8 1,0 3 0,0-7-1,-5-3 167,-7-2 0,-4 5 0,-4 2 0,-1 2 398,-6 6 0,-4 2-170,-10 2 0,-2 10 0,-6 7 1,-6 10-76,-6 9 0,-1 8 0,-1 7 0,0 7-147,0 5 0,8-4 1,2-3-1,2-3-105,5-4 0,3-3 0,4-2 73,5-1 0,6-8 0,8-9 0,1-6-30,0-5 1,0-18 0,-1 4 0,1-6-138,0-4 1,-10 4-1,-5-7 1,-4 3-222,-3 4 0,0 3 0,0 2 0,-3 0-259,-4 1 1,2 1 0,-7 3 0,0 5-1552,0 2 2081,7 3 0,-14 7 0,7 0 0</inkml:trace>
  <inkml:trace contextRef="#ctx0" brushRef="#br0" timeOffset="352">980 806 8141,'-21'0'285,"6"0"1,1 0 485,-3 0 1,5 0-627,-3 0 1,3 2-1,-3 6 1,8 9 141,5 9 0,2 1 0,0 9 1,0 3 84,0 2 0,0 2 0,0 3 0,0 5-144,0 7 0,0 8 0,0 4 1,-3 2-12,-4-1 1,-5 4-1,-10-3 1,-2-2-11,-5-2 1,-5-3-1,-12 1 1,-2-6-76,-3-9 1,7-5-1,11-24-556,1-10 0,5-12 1,13-15-1,7-14-261,4-9 1,13-13 0,4-2 0,8-3-81,7-5 0,3 1 0,6 2 0,-1 7 316,1 5 1,11 3-1,2-1 1,-3 3 28,-2 5 1,-2 6 419,-1 16 0,10-15 0,3 5 0</inkml:trace>
  <inkml:trace contextRef="#ctx0" brushRef="#br0" timeOffset="917">1721 828 8008,'-12'2'922,"4"5"-546,6 8 0,2 7 0,0 7 0,0 7-86,0 5 0,2 3 0,3-1 0,3 3-237,-4 5 0,6-5 0,-3 5 1,1-5-413,1-3 1,-6-2 0,4-2 358,-5-3 0,-2-9 0,0 5 0</inkml:trace>
  <inkml:trace contextRef="#ctx0" brushRef="#br0" timeOffset="1150">1634 871 8237,'14'-9'364,"1"-6"0,-1 5 1,8 3 39,0 5 0,0 2 0,-1 0 1,1 2-4,0 5 1,0-2-1,-3 10 1,-2-1-180,-2-2 0,-11 8 1,4-6-1,-6 6-188,-2 1 0,-2-1 0,-6-3 0,-6-3-417,-6 3 1,-9 2 0,-2 3-1,0 0-148,-1 0 0,-7 0 0,5-1 531,1 1 0,-9 0 0,9 0 0</inkml:trace>
  <inkml:trace contextRef="#ctx0" brushRef="#br0" timeOffset="1450">2418 501 8020,'-25'12'0,"-1"-2"387,-3-1 1,0 4-1,7 8 1,0 4 168,0 4 1,-7 4 0,3 11 0,4 0-140,5-1 1,12 1 0,-2 2 0,5 0-147,2-3 0,2 6 0,5-13 0,10 3-435,10-3 1,-3 0-1,7-12 1,1-4-929,4-1 1,-2-9-1,2-3 1092,3-5 0,2-2 0,3 0 0</inkml:trace>
  <inkml:trace contextRef="#ctx0" brushRef="#br0" timeOffset="1785">2635 1176 8008,'-21'0'268,"6"0"590,1 0 1,9-10-684,-2-4 1,11-5 0,6-3 0,2 0-184,5 0 1,2-7-1,3-2 1,2-3 89,5-5 0,-12 5 0,5-2 0,-2 0-109,-1 2 1,-5-7 0,-2 4 0,-2-1-291,-5 1 0,-3-4 1,-2 7-1,0 0-192,0 5 0,-9 5 0,-6 5 514,-4 4 1,0 8 0,2 14 0,2 8 189,-2 4 0,-2 13 0,-3 4 0,0 5 439,0 3 1,10 6 0,3 1 0,1-2 118,1-3 1,0 4 0,7 1 0,0-5-464,0-7 1,10 2-1,4-7 1,5 0-761,3-5 0,2-7 1,5-8-1,5-7-699,0-4 1,7-15 0,-7-8 1168,0-6 0,7-23 0,-7 3 0</inkml:trace>
  <inkml:trace contextRef="#ctx0" brushRef="#br0" timeOffset="1984">3202 0 8008,'7'22'138,"3"2"1,2 8 462,5 11 1,-5 10 0,2 13 0,3 1 249,2 6 0,3 4 0,0 11 0,-3-1-433,-4 0 0,-5 0 0,-13 0 0,-4 0-366,-8 0 0,-23-2 0,-13-5 0,-10-8-1114,-4-4 0,-10-10 552,-5 0 1,5-9-1,0 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9:12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66 676 8122,'-12'2'1490,"5"6"-1207,4 6 1,3 8 0,0 7 0,0 7 114,0 5 0,8 3 0,1 0 0,1 1-283,0 6 0,4-2 0,-7 9 0,1 0-740,1-3 1,-6-1 0,4-11 0,-5 1-429,-2-1 1,0-9 1052,0-5 0,-9-5 0,-3-2 0</inkml:trace>
  <inkml:trace contextRef="#ctx0" brushRef="#br0" timeOffset="251">1 676 8122,'12'-22'114,"7"0"0,-4 1 1,4 1 329,3 6 1,0 4 0,2 10 0,3 0 77,2 0 1,7 0 0,-7 0-1,0 3-105,2 4 1,-6-2 0,1 9 0,-6 1-334,-6-3 1,-9 7-1,2-4 1,-4 4-69,-3 3 1,-10-8 0,-5 1 0,-4 2-534,-3 2 1,-2 3 0,-3 0 0,-2-1-343,3 1 0,-1-7 1,3-1-1,-3 1 859,1-3 0,6 7 0,-11-7 0</inkml:trace>
  <inkml:trace contextRef="#ctx0" brushRef="#br0" timeOffset="603">589 894 8057,'9'12'78,"4"-2"1,8-13 460,1-4 0,0-3 1,0-7-1,-1 0-229,1-7 0,2 0 1,5-12-1,5-3-130,0-2 0,7-5 1,-7-3-1,3-1-306,-1 1 0,-12-2 1,0 5-1,-9 5-150,-6 0 0,-1 10 0,-8 2 0,0 4-218,0 4 1,-3 1 0,-2 3 154,-2 3 1,-10 9 0,3 0 184,-6 10 0,-1 7 0,-1 12 0,0 3 280,0 2 1,8 10-1,-1-3 1,-2 5 249,-2 3 1,0 2-1,2 2 1,4 3 153,4-3 1,-6-2 0,8-2-1,2-3-248,3-5 1,11 3-1,6-10 1,7-2-837,7-3 0,2-12 0,8-5 554,-3-4 0,1-3 0,6 0 0</inkml:trace>
  <inkml:trace contextRef="#ctx0" brushRef="#br0" timeOffset="835">807 1 8122,'-44'2'-112,"0"6"0,1 6 585,-1 5 0,8 11 0,2 1 0,3 3-179,4 5 1,3 2-1,5 5 1,4 2-76,8 3 0,7 7 0,7-5 0,8 0-167,4 1 0,5 6 0,3-2 0,4 3-637,3-3 0,-5-5 0,7-9 585,3-1 0,12-9 0,5-3 0</inkml:trace>
  <inkml:trace contextRef="#ctx0" brushRef="#br0" timeOffset="1070">1264 240 8051,'19'15'0,"-2"-1"69,-2 3 0,-8 3 0,5 4 0,-2 5 567,-5 7 0,4 5 1,-2 5-1,-2 3-210,-2 2 1,-6 9-1,-4-2 1,-7 3-468,-6-3 0,-2-3 0,1-6 0,-4 4-135,-4 3 1,3-8-1,-8 0 1,2-6-2294,6-6 2469,2-10 0,2 16 0,0-8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9:06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436 393 8096,'19'-2'-74,"-5"-6"1,-1 6 0,-9-8 669,4 0 610,-1 8-626,-7-8 1,-10 13 0,-4 4-324,-6 8 1,6-3 0,2 2-1,0 3-10,0 2 0,-1 3 0,-1 0 0,7 2 172,4 5 1,3-5 0,0 6-407,0-6 1,8-3 0,1 1 0,6-2-389,9-6 0,-2 3 0,9-10 0,-2 1-448,0 1 1,0-6 0,-7 4 0,0-7-1050,0-7 1872,-1 4 0,11-26 0,2 5 0</inkml:trace>
  <inkml:trace contextRef="#ctx0" brushRef="#br0" timeOffset="448">392 110 8249,'-22'-15'0,"0"3"126,1 3 0,-1 1 0,0 8 0,0 0 342,1 0 1,-4 12-1,-1 8 1,-3 9-178,2 5 0,3-5 0,2 5 0,0-1 44,1 1 1,6 5 0,3 9-1,2 3-212,5-2 1,3 6-1,2 3 1,2 5-347,6 3 0,4-8 0,12-3 0,3-4-462,2-10 1,9 0-1,-4-12 1,3-4-162,-1-8 1,0-8-1,8-9 846,-1 0 0,10-19 0,3-5 0</inkml:trace>
  <inkml:trace contextRef="#ctx0" brushRef="#br0" timeOffset="682">936 1 8220,'10'22'163,"-5"2"1,7 3 0,0 4 366,0 3 0,-4 5 1,4 9-1,0 5 77,0 3 0,-7-3 0,2 8 0,-7 1-357,-7-1 0,-5-1 0,-13 6 0,-4-1-607,-7 0 1,-5-2 0,-3-7 0,1-10-2389,-1-7 2745,1-13 0,-11 15 0,-1-7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9:25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119 131 8194,'-22'0'-13,"0"0"0,1 0 96,-1 0 0,7 0 186,1 0 0,11 0 1,3 0-144,12 0 0,10 0 0,7 0 0,10 0 3,9 0 0,10-2 1,13-6-1,4-4-33,2 0 0,3-7 1,7 7-1,0-3-161,0 1 0,-2 6 0,-5-4 1,-10 3-844,-10 4 1,-9 2-1027,-14 3 1934,-16 0 0,-30 10 0,-16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9:29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66 8031,'-2'-14'598,"-5"-1"1,4 8-62,-4-8 0,2 10 143,-2-2-451,5 5 1,-6 2 0,16 0-92,6 0 0,8 7 0,4 0-144,3-2 0,0 5 0,-7-3 1,2 0-54,6 3 1,-4-8-1,8 8 1,0-3-59,0 1 1,-5-1 0,5-5 0,-3 3-106,-4 2 1,-3 3-1,-2-5 124,-1 2 1,1 10 180,0-2 0,-10-3 100,-5 2 0,-14 1 1,-7 4 23,-6-4 1,-2 4 0,1-7-82,-1 0 1,0 8 0,0-6 0,3 5-8,4 3 1,-4-7 0,5-1 0,-6 3-52,-2 3 0,-4 1 0,-1 1 0,5 0 31,3 0 0,-12-1 0,9 1 0,-2-2-86,-1-6 0,4 5 0,-1-6 109,0-1 0,8 5 198,-1-10-280,10 0 1,-2-7 0,12-2-154,2-6 1,10 6-1,-2-5 40,4 4 1,3-4 0,2 0 0,3 2-2,2 3 1,9 2-1,-1 0 1,4 0 105,2 0 0,3-8 1,3 1-1,4 2 173,3 3 0,2 2 0,7 0 0,0 2 122,1 5 1,-11-4-1,-6 4 1,-8-4-622,-5-3 1,-9 2-1,2 3-1470,-5 2 1764,-12 0 0,7-7 0,-7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9:44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349 208 8121,'0'-22'-1,"-3"1"1,-2-1 252,-2 0 1,0 0-1,7 0 231,0 1 1,-7 6 0,-3 3 0,-2 2 1,4-4 0,-6 9-359,-3 7 0,-2 11 0,-3 16 0,0 7-180,0 5 1,-7 12 0,0 5-1,3 8-107,1 6 1,6-4-1,2 7 1,5-5 30,2-5 1,3 3 0,10-17 0,4-3-14,7-2 1,15-14 0,8-10 0,4-13 33,2-6 0,1-6 0,-1-6 109,1-13 0,0-10 0,-1-11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9:45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44 415 8093,'-10'-12'49,"8"-8"1871,-6 6-1410,6 4 0,2 3-393,0 14 1,0 5-1,0 10 1,0 2-212,0 5 1,0-2 0,0 9 0,-3 3-127,-4 2 0,5 2 1,-5 1-1,4 0 1,3-1 1,0-7 0,0-2 0,0-2 109,0-6 0,0-1 392,0-4 1,3-9-1,4-4 68,7-6 0,6-12 1,1-4-323,1-5 0,0 4 1,0 0-1,0 1-469,-1 2 1,-6-8 0,-1 8 439,3 0 0,3-7 0,1 7 0</inkml:trace>
  <inkml:trace contextRef="#ctx0" brushRef="#br0" timeOffset="283">392 1 8119,'12'0'1092,"8"12"1,-8 7-493,0 8 0,5 14 0,-8 0 0,1 10-315,0 5 0,-3 9 1,-7 10-1,-2 5-249,-6 9 1,-6 6 0,2-44 0,-3-1 0,0-1 0,-1-1-111,-1 1 1,0-1-1,-17 41 1,15-41 0,-1-1-1,-14 40-485,3-7 0,-5-5 1,7-12-1,4-5 559,8-7 0,-2-5 0,7-3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00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23 894 8203,'-13'0'866,"4"-3"1,9-4 0,2-8-555,5-4 1,6-3-1,8-2 1,3-5-85,6-7 0,1-5 0,8-3 1,-3-2-102,3-5 0,-5 5 1,-1-7-1,1 2-180,0 1 1,-10-1-1,1 7 1,-11 1-98,-4-1 0,-3 3 0,-7 5 0,0 7 11,0 4 1,-2 6 0,-6 5 0,-6 6-43,-5 6 1,-3 2 0,0 2 0,0 8 126,0 12 1,1 2 0,-1 12 0,0 3 203,0 2 0,1 10 1,-1 2-1,0 0 70,0 1 1,0 6 0,3-4 0,5 2 108,6 0 0,6-2 1,2 2-1,0-8-331,0-4 0,12-5 0,7-2 0,8-5-562,0-2 1,4-11 0,-2-9 0,0-2-303,3-5 1,-6-3 0,8-2 865,-3 0 0,-1-19 0,-9-5 0</inkml:trace>
  <inkml:trace contextRef="#ctx0" brushRef="#br0" timeOffset="401">1155 306 8094,'-3'-22'-349,"-1"0"912,-4 0 1,-9 10 0,3 5-175,-5 5 0,-6 2 1,-1 2-1,-6 5-116,-2 8 1,5 11 0,-7 6 0,0 2 41,2 4 0,-5 4 0,10 1 0,3 1-10,1-1 1,4 8-1,-1-3 1,2-4-73,6-5 0,4-3 0,10 8 0,3-3-74,4-5 1,7-7 0,15-12 0,8-5-159,4-2 1,2-3 0,1-7 0,2 0-387,5 0 1,-5-2-1,5-6 1,-5-6-470,-3-6 0,-2-1 0,-4-4 1,-8-1-722,-5-3 1,-2 0 1574,-1 7 0,-9-9 0,-2-3 0</inkml:trace>
  <inkml:trace contextRef="#ctx0" brushRef="#br0" timeOffset="603">806 567 8068,'-21'0'931,"-1"0"941,0 0-1449,10 0 1,5 0 0,14 0 0,8 0-358,4 0 0,3 0 1,2 0-1,3 0-326,2 0 0,9-2 0,-1-3 0,1-2-350,-1 2 0,4 2 0,-7 1 610,-1-5 0,9-6 0,-9-8 0</inkml:trace>
  <inkml:trace contextRef="#ctx0" brushRef="#br0" timeOffset="952">1569 197 8147,'12'-22'0,"-3"0"237,1 1 1,-7 6 0,6 3 0,-2 0 451,1 0 1,-1 4 0,-5-4-106,6 3 1,-6 4 0,5 12-235,-4 8 0,-3 4 1,-3 3-1,-2 0-165,-2-1 0,-7 11 0,4 2 0,0 2-114,1 0 0,-6 1 0,5 6 0,-2 1-86,-5-1 0,5 8 0,0 0 0,3-5-167,4-8 0,2 4 1,3-9-1,0 1 260,0-5 1,3-14 0,4-5 0,8-3 163,4 0 0,5 0 1,3-9-1,4-5-77,3-8 1,-7 3-1,4-2 1,-2-3-157,0-3 1,0 6 0,-7 2 0,0 0-463,0-1 1,-3 6-1,-2-5-2929,-3 2 3382,1 3 0,7 7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02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219 651 8052,'-22'0'458,"7"10"0,3 7 0,2 9 255,6 11 0,1 6 0,3 8 0,3 7-193,4 5 1,-2 10 0,9 2-1,1 2-522,-3 5 1,5 5 0,-8 3-1,1-3-830,0-10 0,4-11 0,-6-15 0,-1-13-736,3-4 1,-8-22 1567,5-4 0,-4-25 0,-3-17 0</inkml:trace>
  <inkml:trace contextRef="#ctx0" brushRef="#br0" timeOffset="269">153 412 7969,'12'-22'696,"8"2"1,-6 4-187,6 1 0,1 10 0,4-2 0,1 7 21,3 7 0,7 5 0,-4 10 0,-1 0-186,1 0 1,-3 7 0,-10 2 0,-2 1-252,-2-1 1,-10 8 0,2-5 0,-7 2-156,-7 0 0,-8-2 0,-14 5 0,-7-5-324,-5-3 1,-3-9 0,0-10 0,1 0-147,-1 0 1,3-7 0,2 2 0,6-4-924,1-3 1,3 0 1453,7 0 0,1-10 0,-1-2 0</inkml:trace>
  <inkml:trace contextRef="#ctx0" brushRef="#br0" timeOffset="1050">1286 85 8059,'-10'-15'-278,"-5"1"1,3 2 0,-2-3 806,-3 8 1,-3 5 0,-1 4-83,-1 5 1,0 15 0,3 14 0,2 8-87,2 7 0,1 4 1,-8 13-1,0 2-53,1 3 0,8 9 1,6-2-1,5 5-25,2 2 0,2-10 1,5-7-1,10-9-144,10-10 1,0-8 0,9-6 0,3-11-341,2-9 1,2-7-1,-2-10 1,-2 0-1169,-3 0 1,-9-3 0,4-4 1368,1-7 0,-8-15 0,8-5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07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392 675 8027,'0'-31'7,"0"7"1,-2-5 789,-5 5 1,2 9 0,-10 3-364,-2 2 0,-2 3 1,-5 9-149,-5 6 1,5 6 0,-8 15 0,3 8-104,0 4 1,-2 12 0,4 3 0,-2 2-119,2 0 1,10-10 0,5 3 0,3-5-46,4-3 1,2-9-1,6-5 1,6-7-89,13-7 0,7-6 0,10-9 1,-3 0-343,3 0 0,2-7 0,3-3 0,-1 1-1925,1-1 2335,-10-7 0,7 5 0,-7-10 0</inkml:trace>
  <inkml:trace contextRef="#ctx0" brushRef="#br0" timeOffset="549">850 959 8247,'-3'-13'1614,"-2"9"-1284,-2 8 0,-3 11 1,6 12-1,-4 2-179,4-3 1,-1 8 0,0 0 0,-5 2-214,-2 1 1,5-8 0,-5 4 0,0 1-1089,-1 0 1150,9-7 0,-16 4 0,8-9 0</inkml:trace>
  <inkml:trace contextRef="#ctx0" brushRef="#br0" timeOffset="932">1155 1067 8111,'21'-7'-184,"-1"-2"0,-3-4 627,-3-4 0,3 5 0,10-5 0,2-4-61,-3-6 0,6-4 1,-1 2-1,1-8-255,-1-4 0,5-2 0,-7-1 0,-2 0-163,-3 1 1,-2-1 0,-3 1-1,-2-1-150,-2 1 1,-10 6-1,2 4 1,-5 1-169,-2 5 0,0 3 0,-2 5 0,-5 4 67,-8 8 0,-4 5 1,-3 2-1,0 2 249,0 5 1,1 8 0,-1 12 0,-2 6 143,-5 9 0,5-4 0,-6 13 1,6-5 456,2-2 1,1 6 0,-1 4 0,3-1 126,4 0 1,5 5 0,10-7 0,0 0-231,0 2 0,3-7 0,6 2 0,13-6-800,12-6 1,7-12-1,3-2 1,-1-13-1362,1-6 0,-1-3 1701,1 0 0,9-19 0,3-6 0</inkml:trace>
  <inkml:trace contextRef="#ctx0" brushRef="#br0" timeOffset="1345">1873 22 8073,'10'-12'278,"-5"2"0,9 10 220,3 0 1,-5 20 0,3 9 0,2 12-101,2 10 0,-4 7 0,-3 14 1,-3 8-71,-4 5 1,-2 12-1,-4-47 1,-1 1-1,-2 3 1,-2 1-264,-3 4 1,-3-2 0,1-5 0,-3-2 0,-3 1 0,-2 0-1,-20 41-653,-2-5 1,-2 0 0,-1-3 0,1-6-967,-1-13 1,10-9 1553,5-13 0,-5 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05:07:11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739 1285 7360,'-3'43'0,"-2"3"160,-2 5 1,0-2 0,7 9 0,0 0 304,0-3 0,0 8 0,0-2 0,0 4-431,0 1 0,0 1 0,0-16 1,0-3-396,0-2 1,0-4 0,0-6-1,2-10-342,6-9 1,-4-9-1,8-16 703,-2-6 0,-3-25 0,-7-7 0</inkml:trace>
  <inkml:trace contextRef="#ctx0" brushRef="#br0" timeOffset="252">630 937 8179,'7'-37'0,"3"3"0,2 3-49,5 4 1,2 10-1,3 5 1,2 3 553,5 4 1,-2 2-1,9 6 1,3 4 64,2 7 0,2 13 0,1 2 0,-3 0-223,-5 3 1,-4-8 0,-13 7 0,-2-2-251,-2 0 0,-11 8 1,4-6-1,-8 1-20,-8-1 0,-11 5 0,-12-4 0,-3-1-551,-5 1 0,-2 4 1,-3-7-1,1-2-149,-1-3 0,-4-5 0,2-2 1,7-5-224,5-2 1,-2 0-1,7-6-567,2 4 1413,13-1 0,-5-17 0,6-2 0</inkml:trace>
  <inkml:trace contextRef="#ctx0" brushRef="#br0" timeOffset="668">1806 762 8239,'0'-21'-275,"7"-9"1,0-1 0,-2 0 212,-3-1 0,-2 3 0,0 5 0,0-3 315,0-2 1,0 0 0,-2 10 42,-5 4 1,-5-2 0,-10 13-108,0 6 1,0 8 0,1 14-1,-1 5 112,0 7 1,0 13-1,-2 4 1,0 2 40,2 6 0,-5 4 0,15 5 1,0 3-345,5-3 1,5-2-1,2-3 1,2-2-289,5-5 0,15-7 0,14-15 1,5-7-229,3-4 0,7-6 518,0-5 0,9-4 0,-4-10 0</inkml:trace>
  <inkml:trace contextRef="#ctx0" brushRef="#br0" timeOffset="1135">2655 741 8313,'0'-22'0,"0"0"48,0 0 0,0 0 0,0 1 0,-2 1 317,-6 6 0,3-3 0,-9 10-85,-3 2 0,-2 2 0,-3 3 1,0 0-14,0 0 0,1 10 1,-4 7-1,-1 7 66,-3 5 0,-3 7 0,8-4 0,0 2-14,4 4 1,4 1-1,-4 0 1,6-3-212,6 3 1,6 0-1,2-1 1,0-4-648,0-2 1,10-1 0,7-7 0,7-2-895,5-10 1,10 0 1432,-3-4 0,5-11 0,3-9 0</inkml:trace>
  <inkml:trace contextRef="#ctx0" brushRef="#br0" timeOffset="1317">2895 1002 8313,'0'14'114,"0"1"0,0 2 328,0 2 0,-8 3 0,1 2 0,2 5-41,3 7 0,-6-2 0,-1 3 0,-1 1-706,0 3 0,-4-4 0,7-1 0,-1 0-1102,-1-2 1407,6-2 0,-16-1 0,7 3 0</inkml:trace>
  <inkml:trace contextRef="#ctx0" brushRef="#br0" timeOffset="1701">3243 1024 8388,'0'-22'171,"2"0"1,3 0 423,2 1 1,8-1 0,-5 0 0,2 0-206,5 0 0,2-7 0,3 0 0,0 3-311,-1 2 1,1-8-1,-2-2 1,-4-2-238,-1 0 0,-1 7 0,6-5 1,-3 0-183,-3 0 0,-9 5 1,2-5-1,-4 3-130,-3 4 1,0 10-1,-3 5 200,-4 2 0,-5 3 0,-10 7 0,0 5 306,1 9 1,-1 1 0,0 16 0,0-2 510,1 0 0,-1 10 0,0-3 0,3 3 278,4-3 0,-2 6 0,8-6 0,-1 5-299,0 3 1,3-3 0,7-3-1,0-1-424,0 1 1,2-4-1,6 0 1,6 0-591,5 0 1,3-15 0,0 3-1,0-3-2131,0 1 2619,-1-8 0,11 7 0,2-7 0</inkml:trace>
  <inkml:trace contextRef="#ctx0" brushRef="#br0" timeOffset="2111">3983 0 8222,'22'0'85,"0"0"1,0 0 0,-1 3 135,1 4 0,0 7 0,2 15 1,3 10 196,2 9 0,0 18 0,-7 16 0,-1 12-156,-9-40 1,-2 1 0,0 1 0,0 0 0,-2 4 0,-2 1 0,-2-1 0,-3 1-199,-2-1 0,-3 1 0,-6 0 0,-4 1 0,-6 2 0,-4 0 0,-2-2 0,-3-3-196,-2-4 0,-1-1 1,0-1-1,-2-2 0,2-6 1,-1-3-1,1-2 1,1 0-1589,-27 37 1720,5-18 0,2 3 0,5-18 0,12 0 0,12-1 0</inkml:trace>
  <inkml:trace contextRef="#ctx0" brushRef="#br0" timeOffset="2641">521 2265 8513,'-63'2'57,"5"6"0,-3-6 0,11 5 0,1-4 247,3-3 0,5 7 0,5 0 0,4-2 181,1-3 1,9 1-257,0 4 0,13-4 1,18 4-117,13-5 1,24-2 0,27 0-1,26 0-46,-38 0 1,4 0 0,8-1 0,4 0-1,16-2 1,5-1 0,-28-1 0,1 0 0,1 0-31,5-1 0,1-1 0,1 1 1,8 0-1,2 2 0,2-1 0,6 0 1,1 1-1,2-1 0,-22 1 0,1-1 1,1 1-1,0 0-57,1-1 1,1 0 0,0 0 0,-1 0 0,1 0 0,0 1 0,0-1 0,-1 0 0,-1 1 0,-1-1 0,0 1 0,0 0 0,-3 0 0,0 1 0,0-1 0,-1 1 205,21-3 0,0 0 0,-3 1 0,-11 1 1,-2 1-1,-2 0 0,-9 0 0,-2 1 1,-3 0-1,20 0 0,-5 1-54,-14 1 1,-2 0 0,-8 0-1,-4 0 1,27 0 0,-15 0-845,-17 0 0,-13 3 712,-11 4 0,0 5 0,0 10 0</inkml:trace>
  <inkml:trace contextRef="#ctx0" brushRef="#br0" timeOffset="3167">347 3201 8349,'12'29'106,"-5"0"0,-5 8 0,-2-4 1,0 6 216,0 7 0,0 5 0,0 0 1,0 4-208,0 1 0,3 12 1,2-8-1,2-2-317,-2-2 0,0-8 1,-1-11-1,4-8-468,-3-5 0,-1-12 0,1-7 286,3-10 1,-1-7 0,-7-12 0,0-3 382,0-2 0,0-10 0,0 3 0,-10-15 0,-2-4 0</inkml:trace>
  <inkml:trace contextRef="#ctx0" brushRef="#br0" timeOffset="3365">434 3354 8349,'22'-44'-79,"-8"1"0,1 1 457,2 6 1,2 7-1,3 15 257,-1 6 1,1 6 0,0 2-1,0 2-25,0 6 0,-1 4 0,-1 9 1,-3 1-225,-3 0 1,-9 0 0,2 0 0,-4-1-228,-3 1 0,-3 2 1,-4 3-1,-8 2-395,-4-2 0,-10-10 0,-2-3 0,-1 3-392,1 2 0,-8-4 0,5-3 1,-2 0-271,0 0 0,6-7 1,-3 2-1,1-4-394,6-3 1,1-3 1291,4-4 0,8-15 0,4-12 0</inkml:trace>
  <inkml:trace contextRef="#ctx0" brushRef="#br0" timeOffset="3633">1479 2896 8349,'15'-9'-57,"-1"-6"1,-9 3-1,0 0 371,-10 2 1,-10 3-1,-11 9 1,-6 6 214,-2 6 1,1 6 0,-6 4-1,3 2-28,-3 3 0,0 10 1,0-3-1,6 8-79,1 7 0,3-3 0,10 8 0,4 0-319,8-1 0,5-4 0,2 5 0,4-6-321,11-8 0,2-1 0,19-12 0,0-3-673,-2-1 1,7-13 0,-4-5 890,4-5 0,2-2 0,1 0 0</inkml:trace>
  <inkml:trace contextRef="#ctx0" brushRef="#br0" timeOffset="3984">1936 3201 8249,'0'-22'66,"-2"3"627,-5 5 1,2-3 0,-10 9-216,-2 4 0,-2 1 1,-3 3-1,0 3-191,1 4 0,-1 5 0,0 10 1,0-1-177,1 1 1,1 0 0,3 0-1,5 0-83,3-1 0,1 1 1,8 2-90,0 5 0,3-4 0,4 4 1,10-8-339,9-6 1,1 2 0,9-10-1,3-2-377,2-3 0,-4-2 1,-1 0-1,0 0 776,-2 0 0,7-9 0,-7-3 0</inkml:trace>
  <inkml:trace contextRef="#ctx0" brushRef="#br0" timeOffset="4249">2219 2722 8249,'10'-12'-186,"7"5"705,10 4 0,-3 6 1,5 6-1,-5 11 264,-2 6 1,0 16-1,-1-1 1,1 10-196,0 4 0,-3 6 0,-4 9 0,-8 5-287,-4 2 0,-6 8 0,-7 5 0,-9-8-534,-8-5 0,-19-4 0,3-8 0,-1-4-474,6-11 0,-1-8 0,10-21 1,2-1 706,3-6 0,2-4 0,1-10 0</inkml:trace>
  <inkml:trace contextRef="#ctx0" brushRef="#br0" timeOffset="4467">2982 3463 8154,'19'-22'661,"-2"0"306,-3 0 1,1 3-201,7 4-2686,-10 6 1919,-2 9 0,-1 0 0,3 0 0</inkml:trace>
  <inkml:trace contextRef="#ctx0" brushRef="#br0" timeOffset="4851">3352 3179 8403,'0'22'952,"0"0"1,0 0-260,0 0 0,0 2 1,0 5-1,0 7-185,0 5 0,7 5 0,3 3 0,2 4-553,5 2 1,-5-6 0,0 4-1,-2-2-328,-5 0 1,-3 0-1,-2-8 1,0 1-1358,0-1 1,0-9 1729,0-5 0,0-5 0,0-2 0</inkml:trace>
  <inkml:trace contextRef="#ctx0" brushRef="#br0" timeOffset="5100">3352 3201 8325,'34'-22'3,"-5"1"0,-5-1 276,-2 0 1,2 3 0,3 2 0,2 5 266,-3 2 1,1 3 0,-1 7 0,3 0 4,-2 0 1,-3 7 0,-2 3 0,-3 2-103,-4 5 0,-5 2 0,-10 5 0,0 3-247,0 2 0,-3 0 1,-4-5-1,-8 3-276,-4 2 1,-12 0 0,-3-7 0,-3-1-500,1 1 1,0-2-1,-8-3 1,1-5-406,-1-3 1,8 1 0,2-5-693,3 2 1,4-2 1669,12-12 0,-4-15 0,7-12 0</inkml:trace>
  <inkml:trace contextRef="#ctx0" brushRef="#br0" timeOffset="5534">3983 3267 7822,'22'7'-115,"0"0"1,0 0 0,-1-7 708,1 0 0,2-2 0,3-3 0,2-5-255,-2-2 1,-1-9 0,1-11 0,2 1-255,-2-1 0,4-7 1,-2 6-1,-5-4-148,-7 1 1,0 2 0,-7-5 0,-1 6-172,1 1 1,-3 3-1,-7 7 1,-2 1-26,-5-1 1,2 2 0,-10 3 0,-2 5 150,-2 3 0,5 1 0,-1 8 0,-2 0 174,-2 0 1,-1 10 0,3 5-1,3 4 325,-3 3 1,5 2-1,0 3 1,0 2 203,0-3 0,7 8 1,-2 0-1,4 2-33,3 1 0,0-1 0,0 7 1,0 3-463,0 5 0,7-2 0,3 6 1,5-2-884,9-4 0,-2-3 0,9-5 0,0-5-3232,6-7 4015,-6-5 0,20-11 0,-5-4 0</inkml:trace>
  <inkml:trace contextRef="#ctx0" brushRef="#br0" timeOffset="5817">4288 2613 8233,'-31'0'0,"-3"0"234,0 0 0,-5 0 0,10 3 1,0 6 65,-2 13 0,4 2 1,-7 13-1,3 1 68,4 4 1,10 8-1,5 4 1,2 1 167,6 6 1,1-6-1,3 6 1,3 4-394,4 5 0,12 3 0,10-8 0,-2 1-801,-3-1 0,8-9 0,1-8 1,4-9-50,-1-10 1,0-12 0,5-5 706,-4-3 0,14-11 0,-5-10 0</inkml:trace>
  <inkml:trace contextRef="#ctx0" brushRef="#br0" timeOffset="6017">4811 2722 8128,'12'39'470,"-2"2"1,-1 5 203,6 0 0,2 2 0,0 3 0,-5 7-139,-3 5 0,-1 2 1,-11 3-1,-4 2-210,-7 3 0,-8 0 1,-10-8-1,-9 0-947,-7 1 0,-3-11 622,7-4 0,-9-5 0,-2-2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C858-3D24-BB08-733E-B267082F2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501D2-B6AA-C774-068D-3B8174F4D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CAB7C-4A04-D647-8915-1C979B1C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AEC06-3E9B-AE99-A4B2-C03211AF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7F4C6-5FDA-FDC2-B484-3112AF38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9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5C02-EE24-F279-3689-ECB6F36C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9A944-E4E9-A916-03E3-14906E167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0283D-09D3-4C9A-C0D1-98213936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FBFBD-1B94-5F7B-0C19-0E4D3386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F776B-79FB-93EB-B854-048D8A34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0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C2EAD-6BF7-B554-0DBE-C1301679C2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E85CD-B73C-57C8-0773-811413ECB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E5E56-3EA7-6919-CB2B-2A29E6A8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F92C7-7391-93D4-D1CA-F57CB04CF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7CAF0-F6B1-8563-D3E4-52406994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6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C4A0-6B31-DE7A-A5D7-DD2EC50B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0DA4D-AF16-C33B-BF63-795AB4374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46977-93C6-B558-A89D-9262FC33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038BC-A957-6CD3-E36B-402E4D00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0EFD1-D201-74B7-3FCE-3EFE4B74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8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E68A-D25D-124E-6A85-7CBFEAC8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B454B-2097-D2F5-2551-62CACF4E8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4FC-DCC6-FB07-83D2-191854F4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2C254-0DEA-2288-23B0-79F63BC0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43C4-281B-1EDF-9352-54EF3FF1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9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6DF-9BE8-3FDF-6BAC-5C5C17BE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55500-CC3C-F936-6946-D39B331D9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AC08B-4D1E-86E9-D3EB-7D09A68E3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B2DBB-4960-EC14-F449-E72D781D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9E6D3-216E-1EC7-60CA-1FD7C0C2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F219A-419A-14FB-611E-C01FD8A5C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7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150C-313B-A549-25E1-39478E7F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41858-F836-B2EA-684F-B3B77FEFD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71C7F-F4C8-82C4-3647-F4A7BE49B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818CC-684B-22B2-B17F-3FAC11103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A94D6-B997-BD2C-B5E7-D5585EA37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1A54F-C862-AD37-BEFE-CD5F7239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F0E09-3497-D3E9-F6FC-721FEC84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4376CF-664C-82CA-4131-E86BE537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2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F15A-09DF-579B-AB30-596A3B4C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E264B-A2D2-EF27-1F7E-B60C75F90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6B13A-DDB7-2810-B3FE-C18DBA9F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C719A-F84E-9A7F-8DD4-CF8D1401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4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CD9EA-892B-DDD7-DB2D-AE56DDAF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336CD-C351-9826-2F6E-EBFDC95A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4360D-A25B-2FF6-B775-5DAC878A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5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96D6-4B4B-0063-FE37-CBF2B27C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F7A20-7857-6E60-1D52-E7058DBEC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91B55-FB58-EEFF-DC19-FB317DD8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1672C-5261-B66E-60E6-9373DC752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0E0BE-9D1E-E518-56B6-6BF4895C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33741-10BD-5D74-63D5-B49D8D1A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100D-AAF3-ADD2-FB28-5EB05B78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D80F8-E6CC-1594-D27E-E15E11B78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58C12-9B2B-203F-FBDB-32E237253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D6AE8-F3A1-63DE-7265-C98FBDE9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8751E-0BC3-9520-DCFE-19BE2712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1C492-7F56-B2FF-02E8-E882401D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1B778-874B-B1BF-E330-99981DCB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8D4DC-37C7-6D53-6EDF-F4C2DC54D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8097-C9CF-7DA4-B501-8CA863BCF0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F59F98-148C-A34F-B892-AA068DEAE1A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52B6-2312-916C-6F76-A7E672FA1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E1F76-0472-B0BE-3A85-639B92BFE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04216C-8460-A746-8253-2C5A9AD5A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0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30.png"/><Relationship Id="rId42" Type="http://schemas.openxmlformats.org/officeDocument/2006/relationships/customXml" Target="../ink/ink21.xml"/><Relationship Id="rId47" Type="http://schemas.openxmlformats.org/officeDocument/2006/relationships/image" Target="../media/image43.png"/><Relationship Id="rId63" Type="http://schemas.openxmlformats.org/officeDocument/2006/relationships/image" Target="../media/image5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64.png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73.png"/><Relationship Id="rId11" Type="http://schemas.openxmlformats.org/officeDocument/2006/relationships/image" Target="../media/image25.png"/><Relationship Id="rId32" Type="http://schemas.openxmlformats.org/officeDocument/2006/relationships/customXml" Target="../ink/ink16.xml"/><Relationship Id="rId37" Type="http://schemas.openxmlformats.org/officeDocument/2006/relationships/image" Target="../media/image38.png"/><Relationship Id="rId53" Type="http://schemas.openxmlformats.org/officeDocument/2006/relationships/image" Target="../media/image4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59.png"/><Relationship Id="rId102" Type="http://schemas.openxmlformats.org/officeDocument/2006/relationships/customXml" Target="../ink/ink51.xml"/><Relationship Id="rId5" Type="http://schemas.openxmlformats.org/officeDocument/2006/relationships/image" Target="../media/image22.png"/><Relationship Id="rId90" Type="http://schemas.openxmlformats.org/officeDocument/2006/relationships/customXml" Target="../ink/ink45.xml"/><Relationship Id="rId95" Type="http://schemas.openxmlformats.org/officeDocument/2006/relationships/image" Target="../media/image67.png"/><Relationship Id="rId22" Type="http://schemas.openxmlformats.org/officeDocument/2006/relationships/customXml" Target="../ink/ink11.xml"/><Relationship Id="rId27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54.png"/><Relationship Id="rId113" Type="http://schemas.openxmlformats.org/officeDocument/2006/relationships/image" Target="../media/image76.png"/><Relationship Id="rId80" Type="http://schemas.openxmlformats.org/officeDocument/2006/relationships/customXml" Target="../ink/ink40.xml"/><Relationship Id="rId85" Type="http://schemas.openxmlformats.org/officeDocument/2006/relationships/image" Target="../media/image62.png"/><Relationship Id="rId12" Type="http://schemas.openxmlformats.org/officeDocument/2006/relationships/customXml" Target="../ink/ink6.xml"/><Relationship Id="rId17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customXml" Target="../ink/ink19.xml"/><Relationship Id="rId59" Type="http://schemas.openxmlformats.org/officeDocument/2006/relationships/image" Target="../media/image49.png"/><Relationship Id="rId103" Type="http://schemas.openxmlformats.org/officeDocument/2006/relationships/image" Target="../media/image71.png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57.png"/><Relationship Id="rId91" Type="http://schemas.openxmlformats.org/officeDocument/2006/relationships/image" Target="../media/image65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4.png"/><Relationship Id="rId57" Type="http://schemas.openxmlformats.org/officeDocument/2006/relationships/image" Target="../media/image48.png"/><Relationship Id="rId106" Type="http://schemas.openxmlformats.org/officeDocument/2006/relationships/customXml" Target="../ink/ink53.xml"/><Relationship Id="rId114" Type="http://schemas.openxmlformats.org/officeDocument/2006/relationships/customXml" Target="../ink/ink57.xml"/><Relationship Id="rId10" Type="http://schemas.openxmlformats.org/officeDocument/2006/relationships/customXml" Target="../ink/ink5.xml"/><Relationship Id="rId31" Type="http://schemas.openxmlformats.org/officeDocument/2006/relationships/image" Target="../media/image3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52.png"/><Relationship Id="rId73" Type="http://schemas.openxmlformats.org/officeDocument/2006/relationships/image" Target="../media/image56.png"/><Relationship Id="rId78" Type="http://schemas.openxmlformats.org/officeDocument/2006/relationships/customXml" Target="../ink/ink39.xml"/><Relationship Id="rId81" Type="http://schemas.openxmlformats.org/officeDocument/2006/relationships/image" Target="../media/image60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69.png"/><Relationship Id="rId101" Type="http://schemas.openxmlformats.org/officeDocument/2006/relationships/image" Target="../media/image70.png"/><Relationship Id="rId4" Type="http://schemas.openxmlformats.org/officeDocument/2006/relationships/customXml" Target="../ink/ink2.xml"/><Relationship Id="rId9" Type="http://schemas.openxmlformats.org/officeDocument/2006/relationships/image" Target="../media/image24.png"/><Relationship Id="rId13" Type="http://schemas.openxmlformats.org/officeDocument/2006/relationships/image" Target="../media/image26.png"/><Relationship Id="rId18" Type="http://schemas.openxmlformats.org/officeDocument/2006/relationships/customXml" Target="../ink/ink9.xml"/><Relationship Id="rId39" Type="http://schemas.openxmlformats.org/officeDocument/2006/relationships/image" Target="../media/image39.png"/><Relationship Id="rId109" Type="http://schemas.openxmlformats.org/officeDocument/2006/relationships/image" Target="../media/image7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47.png"/><Relationship Id="rId76" Type="http://schemas.openxmlformats.org/officeDocument/2006/relationships/customXml" Target="../ink/ink38.xml"/><Relationship Id="rId97" Type="http://schemas.openxmlformats.org/officeDocument/2006/relationships/image" Target="../media/image68.png"/><Relationship Id="rId104" Type="http://schemas.openxmlformats.org/officeDocument/2006/relationships/customXml" Target="../ink/ink52.xml"/><Relationship Id="rId7" Type="http://schemas.openxmlformats.org/officeDocument/2006/relationships/image" Target="../media/image23.png"/><Relationship Id="rId71" Type="http://schemas.openxmlformats.org/officeDocument/2006/relationships/image" Target="../media/image5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3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42.png"/><Relationship Id="rId66" Type="http://schemas.openxmlformats.org/officeDocument/2006/relationships/customXml" Target="../ink/ink33.xml"/><Relationship Id="rId87" Type="http://schemas.openxmlformats.org/officeDocument/2006/relationships/image" Target="../media/image63.png"/><Relationship Id="rId110" Type="http://schemas.openxmlformats.org/officeDocument/2006/relationships/customXml" Target="../ink/ink55.xml"/><Relationship Id="rId115" Type="http://schemas.openxmlformats.org/officeDocument/2006/relationships/image" Target="../media/image77.png"/><Relationship Id="rId61" Type="http://schemas.openxmlformats.org/officeDocument/2006/relationships/image" Target="../media/image50.png"/><Relationship Id="rId82" Type="http://schemas.openxmlformats.org/officeDocument/2006/relationships/customXml" Target="../ink/ink41.xml"/><Relationship Id="rId19" Type="http://schemas.openxmlformats.org/officeDocument/2006/relationships/image" Target="../media/image2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37.png"/><Relationship Id="rId56" Type="http://schemas.openxmlformats.org/officeDocument/2006/relationships/customXml" Target="../ink/ink28.xml"/><Relationship Id="rId77" Type="http://schemas.openxmlformats.org/officeDocument/2006/relationships/image" Target="../media/image58.png"/><Relationship Id="rId100" Type="http://schemas.openxmlformats.org/officeDocument/2006/relationships/customXml" Target="../ink/ink50.xml"/><Relationship Id="rId105" Type="http://schemas.openxmlformats.org/officeDocument/2006/relationships/image" Target="../media/image72.png"/><Relationship Id="rId8" Type="http://schemas.openxmlformats.org/officeDocument/2006/relationships/customXml" Target="../ink/ink4.xml"/><Relationship Id="rId51" Type="http://schemas.openxmlformats.org/officeDocument/2006/relationships/image" Target="../media/image45.png"/><Relationship Id="rId72" Type="http://schemas.openxmlformats.org/officeDocument/2006/relationships/customXml" Target="../ink/ink36.xml"/><Relationship Id="rId93" Type="http://schemas.openxmlformats.org/officeDocument/2006/relationships/image" Target="../media/image66.png"/><Relationship Id="rId98" Type="http://schemas.openxmlformats.org/officeDocument/2006/relationships/customXml" Target="../ink/ink49.xml"/><Relationship Id="rId3" Type="http://schemas.openxmlformats.org/officeDocument/2006/relationships/image" Target="../media/image21.png"/><Relationship Id="rId25" Type="http://schemas.openxmlformats.org/officeDocument/2006/relationships/image" Target="../media/image32.png"/><Relationship Id="rId46" Type="http://schemas.openxmlformats.org/officeDocument/2006/relationships/customXml" Target="../ink/ink23.xml"/><Relationship Id="rId67" Type="http://schemas.openxmlformats.org/officeDocument/2006/relationships/image" Target="../media/image53.png"/><Relationship Id="rId20" Type="http://schemas.openxmlformats.org/officeDocument/2006/relationships/customXml" Target="../ink/ink10.xml"/><Relationship Id="rId41" Type="http://schemas.openxmlformats.org/officeDocument/2006/relationships/image" Target="../media/image40.png"/><Relationship Id="rId62" Type="http://schemas.openxmlformats.org/officeDocument/2006/relationships/customXml" Target="../ink/ink31.xml"/><Relationship Id="rId83" Type="http://schemas.openxmlformats.org/officeDocument/2006/relationships/image" Target="../media/image61.png"/><Relationship Id="rId88" Type="http://schemas.openxmlformats.org/officeDocument/2006/relationships/customXml" Target="../ink/ink44.xml"/><Relationship Id="rId111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FDFB7B-7352-7B48-FE84-9D8CFF11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593850"/>
            <a:ext cx="11350088" cy="363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35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EDAEF-58EB-41A3-3CC5-C8699CDE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2685B-AF64-4245-64D7-8F938955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49" y="0"/>
            <a:ext cx="10536701" cy="67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B8A32-8165-97C7-FE10-F7B7E6CCD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00188-CCBD-85F5-A65D-905EA7BF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20" y="0"/>
            <a:ext cx="10360453" cy="659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6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1A6C-A457-0832-FC3A-489EEE334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BB4C4-83A0-1F9A-7D16-6E067EFE0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" y="793750"/>
            <a:ext cx="11776515" cy="51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1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979A2-78E7-1C18-D0F1-E20F70775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30F7F-7C2E-2630-351C-D196A5E2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66" y="0"/>
            <a:ext cx="9577685" cy="6705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FC983-39C5-F29A-BB4A-32346D785E09}"/>
              </a:ext>
            </a:extLst>
          </p:cNvPr>
          <p:cNvSpPr txBox="1"/>
          <p:nvPr/>
        </p:nvSpPr>
        <p:spPr>
          <a:xfrm>
            <a:off x="443909" y="4301998"/>
            <a:ext cx="35220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Distortion: </a:t>
            </a:r>
          </a:p>
          <a:p>
            <a:r>
              <a:rPr lang="en-US" dirty="0"/>
              <a:t>How tightly the data points are clustered around their assigned centroids?</a:t>
            </a:r>
          </a:p>
          <a:p>
            <a:endParaRPr lang="en-US" dirty="0"/>
          </a:p>
          <a:p>
            <a:r>
              <a:rPr lang="en-US" dirty="0"/>
              <a:t>Lower distortion = points are closer to their cluster center, which means tighter clusters</a:t>
            </a:r>
          </a:p>
        </p:txBody>
      </p:sp>
    </p:spTree>
    <p:extLst>
      <p:ext uri="{BB962C8B-B14F-4D97-AF65-F5344CB8AC3E}">
        <p14:creationId xmlns:p14="http://schemas.microsoft.com/office/powerpoint/2010/main" val="71054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FFD9-9653-72CB-8302-DE2959AD6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06B2F-F352-A288-43CB-FD8D0E40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4" y="270803"/>
            <a:ext cx="10586948" cy="6316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E744B8-E948-DBA3-14A9-E732EB059CE1}"/>
              </a:ext>
            </a:extLst>
          </p:cNvPr>
          <p:cNvSpPr txBox="1"/>
          <p:nvPr/>
        </p:nvSpPr>
        <p:spPr>
          <a:xfrm>
            <a:off x="2603852" y="426154"/>
            <a:ext cx="8342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Treat every pixel as a point in color space (e.g. RGB) </a:t>
            </a:r>
            <a:r>
              <a:rPr lang="en-US" dirty="0" err="1"/>
              <a:t>KMeans</a:t>
            </a:r>
            <a:r>
              <a:rPr lang="en-US" dirty="0"/>
              <a:t> clusters similar-colored pixels, to which assigns labels  and then forms segments (like background vs. object</a:t>
            </a:r>
            <a:r>
              <a:rPr lang="en-US"/>
              <a:t>)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615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6F79D-847D-24E2-A177-2D8CC81D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22263F-A8FB-B730-1FBD-76D82C54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97" y="0"/>
            <a:ext cx="10283512" cy="667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0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F3EE-9AB0-DFF6-1082-B71B26603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3297C-0289-5D12-6E9B-230B771B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96" y="0"/>
            <a:ext cx="10325715" cy="67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72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A238E-DA30-AA10-36E8-B5EA4F39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309F2-B700-62B5-1DAB-9DD5321C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97" y="0"/>
            <a:ext cx="10480460" cy="68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7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1AAEF-0011-D13B-6F62-07B0145D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D1E3B-AD39-654F-4B0C-78A34CFC3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97" y="0"/>
            <a:ext cx="10367918" cy="673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A2F08-C45C-7196-1B31-32F16031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BAD81-B22C-2937-2CC2-AF74D2E9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19" y="0"/>
            <a:ext cx="9814298" cy="651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8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17F13-152E-C489-0C65-0C5807AE7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581" y="393895"/>
            <a:ext cx="10381345" cy="5641145"/>
          </a:xfrm>
        </p:spPr>
      </p:pic>
    </p:spTree>
    <p:extLst>
      <p:ext uri="{BB962C8B-B14F-4D97-AF65-F5344CB8AC3E}">
        <p14:creationId xmlns:p14="http://schemas.microsoft.com/office/powerpoint/2010/main" val="2848328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A72D-BF81-C655-A0DF-E5E6044F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AD975-5C90-A0D8-D51A-7B2C757A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18" y="0"/>
            <a:ext cx="9954975" cy="66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90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1C5B-0D50-C246-A23F-B23FEBEC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for cluster classification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A725B80-497D-E9A2-C91E-09E3DA8DA07D}"/>
                  </a:ext>
                </a:extLst>
              </p14:cNvPr>
              <p14:cNvContentPartPr/>
              <p14:nvPr/>
            </p14:nvContentPartPr>
            <p14:xfrm>
              <a:off x="1376421" y="2378915"/>
              <a:ext cx="612000" cy="428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A725B80-497D-E9A2-C91E-09E3DA8DA0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0932" y="2363435"/>
                <a:ext cx="642618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602E98F-5FA5-FE7A-1FB0-C804A507F420}"/>
                  </a:ext>
                </a:extLst>
              </p14:cNvPr>
              <p14:cNvContentPartPr/>
              <p14:nvPr/>
            </p14:nvContentPartPr>
            <p14:xfrm>
              <a:off x="5291781" y="2179475"/>
              <a:ext cx="491040" cy="517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602E98F-5FA5-FE7A-1FB0-C804A507F4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6290" y="2163995"/>
                <a:ext cx="521662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03CF6C1-EBAA-B073-AA61-B1AE9F5B2ADE}"/>
                  </a:ext>
                </a:extLst>
              </p14:cNvPr>
              <p14:cNvContentPartPr/>
              <p14:nvPr/>
            </p14:nvContentPartPr>
            <p14:xfrm>
              <a:off x="4132581" y="2179475"/>
              <a:ext cx="819000" cy="964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03CF6C1-EBAA-B073-AA61-B1AE9F5B2A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7108" y="2164001"/>
                <a:ext cx="849587" cy="995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E0FB1D3-1D51-7212-426E-B9F6FCC9AC16}"/>
                  </a:ext>
                </a:extLst>
              </p14:cNvPr>
              <p14:cNvContentPartPr/>
              <p14:nvPr/>
            </p14:nvContentPartPr>
            <p14:xfrm>
              <a:off x="2318181" y="2202875"/>
              <a:ext cx="1379160" cy="5806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E0FB1D3-1D51-7212-426E-B9F6FCC9AC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2701" y="2187385"/>
                <a:ext cx="1409760" cy="61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E3948F1-3536-0A6C-D069-B4A6436E1EAC}"/>
                  </a:ext>
                </a:extLst>
              </p14:cNvPr>
              <p14:cNvContentPartPr/>
              <p14:nvPr/>
            </p14:nvContentPartPr>
            <p14:xfrm>
              <a:off x="4041861" y="2971115"/>
              <a:ext cx="164880" cy="235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E3948F1-3536-0A6C-D069-B4A6436E1E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26381" y="2955635"/>
                <a:ext cx="1954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9ADB578-850A-AF14-ACC4-539BD9A04711}"/>
                  </a:ext>
                </a:extLst>
              </p14:cNvPr>
              <p14:cNvContentPartPr/>
              <p14:nvPr/>
            </p14:nvContentPartPr>
            <p14:xfrm>
              <a:off x="5296101" y="2751515"/>
              <a:ext cx="713880" cy="368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9ADB578-850A-AF14-ACC4-539BD9A047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80613" y="2736035"/>
                <a:ext cx="744495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163B238-6907-A386-EF78-75A7C3FD3D90}"/>
                  </a:ext>
                </a:extLst>
              </p14:cNvPr>
              <p14:cNvContentPartPr/>
              <p14:nvPr/>
            </p14:nvContentPartPr>
            <p14:xfrm>
              <a:off x="6346581" y="2234195"/>
              <a:ext cx="533520" cy="6458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163B238-6907-A386-EF78-75A7C3FD3D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31101" y="2218715"/>
                <a:ext cx="56412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E5AA093-135F-25D7-3C50-9E4FE764A506}"/>
                  </a:ext>
                </a:extLst>
              </p14:cNvPr>
              <p14:cNvContentPartPr/>
              <p14:nvPr/>
            </p14:nvContentPartPr>
            <p14:xfrm>
              <a:off x="6887661" y="2171555"/>
              <a:ext cx="729360" cy="627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E5AA093-135F-25D7-3C50-9E4FE764A5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72189" y="2156084"/>
                <a:ext cx="759945" cy="658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AC651B4-7613-FB31-A64A-8C8162872A99}"/>
                  </a:ext>
                </a:extLst>
              </p14:cNvPr>
              <p14:cNvContentPartPr/>
              <p14:nvPr/>
            </p14:nvContentPartPr>
            <p14:xfrm>
              <a:off x="8785581" y="1865915"/>
              <a:ext cx="1771200" cy="14742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AC651B4-7613-FB31-A64A-8C8162872A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70101" y="1850435"/>
                <a:ext cx="1801800" cy="15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C039220-1BA9-42C3-3C1C-6E313E849327}"/>
                  </a:ext>
                </a:extLst>
              </p14:cNvPr>
              <p14:cNvContentPartPr/>
              <p14:nvPr/>
            </p14:nvContentPartPr>
            <p14:xfrm>
              <a:off x="7969461" y="2097395"/>
              <a:ext cx="477720" cy="8028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C039220-1BA9-42C3-3C1C-6E313E84932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53969" y="2081908"/>
                <a:ext cx="508343" cy="833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5566C93-B014-F177-B1B7-5A986D41C35F}"/>
                  </a:ext>
                </a:extLst>
              </p14:cNvPr>
              <p14:cNvContentPartPr/>
              <p14:nvPr/>
            </p14:nvContentPartPr>
            <p14:xfrm>
              <a:off x="1698621" y="3818555"/>
              <a:ext cx="320760" cy="4219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5566C93-B014-F177-B1B7-5A986D41C35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83141" y="3803075"/>
                <a:ext cx="35136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2677B69-16EF-665A-6F12-F1A262E2ACF2}"/>
                  </a:ext>
                </a:extLst>
              </p14:cNvPr>
              <p14:cNvContentPartPr/>
              <p14:nvPr/>
            </p14:nvContentPartPr>
            <p14:xfrm>
              <a:off x="2144661" y="4154795"/>
              <a:ext cx="14148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2677B69-16EF-665A-6F12-F1A262E2ACF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29181" y="4139315"/>
                <a:ext cx="172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48A9C60-449E-C752-5D30-953536272443}"/>
                  </a:ext>
                </a:extLst>
              </p14:cNvPr>
              <p14:cNvContentPartPr/>
              <p14:nvPr/>
            </p14:nvContentPartPr>
            <p14:xfrm>
              <a:off x="2175981" y="4084235"/>
              <a:ext cx="133560" cy="162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48A9C60-449E-C752-5D30-95353627244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60501" y="4068403"/>
                <a:ext cx="16416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32CD542-F8CD-73AB-8E3C-D6A0A4093886}"/>
                  </a:ext>
                </a:extLst>
              </p14:cNvPr>
              <p14:cNvContentPartPr/>
              <p14:nvPr/>
            </p14:nvContentPartPr>
            <p14:xfrm>
              <a:off x="2687541" y="3943115"/>
              <a:ext cx="202320" cy="1720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32CD542-F8CD-73AB-8E3C-D6A0A409388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72061" y="3927635"/>
                <a:ext cx="2329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E83937E-D33C-6200-19A2-40BCCED226FD}"/>
                  </a:ext>
                </a:extLst>
              </p14:cNvPr>
              <p14:cNvContentPartPr/>
              <p14:nvPr/>
            </p14:nvContentPartPr>
            <p14:xfrm>
              <a:off x="2912901" y="3731435"/>
              <a:ext cx="47520" cy="4237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E83937E-D33C-6200-19A2-40BCCED226F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97303" y="3715955"/>
                <a:ext cx="78354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6E61E49-4AAE-1BDB-C0C1-C57936A7E7F7}"/>
                  </a:ext>
                </a:extLst>
              </p14:cNvPr>
              <p14:cNvContentPartPr/>
              <p14:nvPr/>
            </p14:nvContentPartPr>
            <p14:xfrm>
              <a:off x="2975541" y="3951035"/>
              <a:ext cx="164880" cy="1335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6E61E49-4AAE-1BDB-C0C1-C57936A7E7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60061" y="3935555"/>
                <a:ext cx="1954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98BA5A1-CFD8-59FF-CC93-488A5325F18C}"/>
                  </a:ext>
                </a:extLst>
              </p14:cNvPr>
              <p14:cNvContentPartPr/>
              <p14:nvPr/>
            </p14:nvContentPartPr>
            <p14:xfrm>
              <a:off x="3163821" y="3857795"/>
              <a:ext cx="118080" cy="2268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98BA5A1-CFD8-59FF-CC93-488A5325F18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48294" y="3842315"/>
                <a:ext cx="148774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7DF637A-3B41-3048-10BA-FC8305DC1F69}"/>
                  </a:ext>
                </a:extLst>
              </p14:cNvPr>
              <p14:cNvContentPartPr/>
              <p14:nvPr/>
            </p14:nvContentPartPr>
            <p14:xfrm>
              <a:off x="3300621" y="3801995"/>
              <a:ext cx="482760" cy="2984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7DF637A-3B41-3048-10BA-FC8305DC1F6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85153" y="3786496"/>
                <a:ext cx="513337" cy="329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DC54172-AF4A-AD5E-DE9F-68551D2CF851}"/>
                  </a:ext>
                </a:extLst>
              </p14:cNvPr>
              <p14:cNvContentPartPr/>
              <p14:nvPr/>
            </p14:nvContentPartPr>
            <p14:xfrm>
              <a:off x="1823181" y="4570235"/>
              <a:ext cx="235440" cy="3297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DC54172-AF4A-AD5E-DE9F-68551D2CF85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07701" y="4554755"/>
                <a:ext cx="2660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10A53D3-3494-24B7-47C6-781510B196D7}"/>
                  </a:ext>
                </a:extLst>
              </p14:cNvPr>
              <p14:cNvContentPartPr/>
              <p14:nvPr/>
            </p14:nvContentPartPr>
            <p14:xfrm>
              <a:off x="2183901" y="4781915"/>
              <a:ext cx="219960" cy="475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10A53D3-3494-24B7-47C6-781510B196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68396" y="4766435"/>
                <a:ext cx="25061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4C0A1B3-F6E2-A4AC-8882-6F86296F4155}"/>
                  </a:ext>
                </a:extLst>
              </p14:cNvPr>
              <p14:cNvContentPartPr/>
              <p14:nvPr/>
            </p14:nvContentPartPr>
            <p14:xfrm>
              <a:off x="2168061" y="4766435"/>
              <a:ext cx="172800" cy="237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4C0A1B3-F6E2-A4AC-8882-6F86296F415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52581" y="4751186"/>
                <a:ext cx="203400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43F865C-828F-1D45-E0DD-28F2D9B5F4BB}"/>
                  </a:ext>
                </a:extLst>
              </p14:cNvPr>
              <p14:cNvContentPartPr/>
              <p14:nvPr/>
            </p14:nvContentPartPr>
            <p14:xfrm>
              <a:off x="2795541" y="4327235"/>
              <a:ext cx="188640" cy="5256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43F865C-828F-1D45-E0DD-28F2D9B5F4B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80061" y="4311755"/>
                <a:ext cx="21924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89405E6-AF11-CE82-9581-94D926676553}"/>
                  </a:ext>
                </a:extLst>
              </p14:cNvPr>
              <p14:cNvContentPartPr/>
              <p14:nvPr/>
            </p14:nvContentPartPr>
            <p14:xfrm>
              <a:off x="2921541" y="4689035"/>
              <a:ext cx="218880" cy="1015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89405E6-AF11-CE82-9581-94D92667655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06061" y="4673555"/>
                <a:ext cx="2494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D73C3DB-E18D-1853-D58D-8115A68468D9}"/>
                  </a:ext>
                </a:extLst>
              </p14:cNvPr>
              <p14:cNvContentPartPr/>
              <p14:nvPr/>
            </p14:nvContentPartPr>
            <p14:xfrm>
              <a:off x="3132501" y="4376195"/>
              <a:ext cx="447120" cy="4219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D73C3DB-E18D-1853-D58D-8115A68468D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17033" y="4360728"/>
                <a:ext cx="477695" cy="452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800B1FE-9CEC-AB3A-C7F1-8BB0CCA73300}"/>
                  </a:ext>
                </a:extLst>
              </p14:cNvPr>
              <p14:cNvContentPartPr/>
              <p14:nvPr/>
            </p14:nvContentPartPr>
            <p14:xfrm>
              <a:off x="3563781" y="4272515"/>
              <a:ext cx="63360" cy="6980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800B1FE-9CEC-AB3A-C7F1-8BB0CCA7330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48301" y="4257043"/>
                <a:ext cx="93960" cy="728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DAE91AF-6BD4-EF90-9493-2D6855F29865}"/>
                  </a:ext>
                </a:extLst>
              </p14:cNvPr>
              <p14:cNvContentPartPr/>
              <p14:nvPr/>
            </p14:nvContentPartPr>
            <p14:xfrm>
              <a:off x="8614581" y="1953035"/>
              <a:ext cx="288000" cy="12618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DAE91AF-6BD4-EF90-9493-2D6855F2986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99101" y="1937555"/>
                <a:ext cx="318600" cy="12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235892E-4951-0ED7-AE7B-81FDBBDC5536}"/>
                  </a:ext>
                </a:extLst>
              </p14:cNvPr>
              <p14:cNvContentPartPr/>
              <p14:nvPr/>
            </p14:nvContentPartPr>
            <p14:xfrm>
              <a:off x="10517181" y="1756115"/>
              <a:ext cx="235800" cy="19130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235892E-4951-0ED7-AE7B-81FDBBDC55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01677" y="1740638"/>
                <a:ext cx="266447" cy="1943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D5D656D-25DD-36CC-C247-FE3E54A6D342}"/>
                  </a:ext>
                </a:extLst>
              </p14:cNvPr>
              <p14:cNvContentPartPr/>
              <p14:nvPr/>
            </p14:nvContentPartPr>
            <p14:xfrm>
              <a:off x="1753701" y="5583275"/>
              <a:ext cx="948240" cy="4140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D5D656D-25DD-36CC-C247-FE3E54A6D34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38221" y="5567795"/>
                <a:ext cx="9788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FE229D0-6387-97FB-DF19-8EA7A3302C21}"/>
                  </a:ext>
                </a:extLst>
              </p14:cNvPr>
              <p14:cNvContentPartPr/>
              <p14:nvPr/>
            </p14:nvContentPartPr>
            <p14:xfrm>
              <a:off x="2850981" y="5808995"/>
              <a:ext cx="226800" cy="1256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FE229D0-6387-97FB-DF19-8EA7A3302C2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35501" y="5793515"/>
                <a:ext cx="2574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296FAD0-8E4B-00DF-6E5A-214410286C23}"/>
                  </a:ext>
                </a:extLst>
              </p14:cNvPr>
              <p14:cNvContentPartPr/>
              <p14:nvPr/>
            </p14:nvContentPartPr>
            <p14:xfrm>
              <a:off x="4081101" y="5315075"/>
              <a:ext cx="1615320" cy="7844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296FAD0-8E4B-00DF-6E5A-214410286C2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65621" y="5299588"/>
                <a:ext cx="1645920" cy="815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D2A70C2-FDE4-9271-C324-3448D2EC3E4E}"/>
                  </a:ext>
                </a:extLst>
              </p14:cNvPr>
              <p14:cNvContentPartPr/>
              <p14:nvPr/>
            </p14:nvContentPartPr>
            <p14:xfrm>
              <a:off x="5783181" y="5205275"/>
              <a:ext cx="2602080" cy="10195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D2A70C2-FDE4-9271-C324-3448D2EC3E4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67703" y="5189795"/>
                <a:ext cx="2632676" cy="10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C6D577A-5910-CB82-24F6-EB09E2AFCF2C}"/>
                  </a:ext>
                </a:extLst>
              </p14:cNvPr>
              <p14:cNvContentPartPr/>
              <p14:nvPr/>
            </p14:nvContentPartPr>
            <p14:xfrm>
              <a:off x="6550341" y="5448275"/>
              <a:ext cx="1701720" cy="6616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C6D577A-5910-CB82-24F6-EB09E2AFCF2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34858" y="5432787"/>
                <a:ext cx="1732326" cy="692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95F18B4-E8A2-F284-CDB0-E81F263C0B7E}"/>
                  </a:ext>
                </a:extLst>
              </p14:cNvPr>
              <p14:cNvContentPartPr/>
              <p14:nvPr/>
            </p14:nvContentPartPr>
            <p14:xfrm>
              <a:off x="4135821" y="3544235"/>
              <a:ext cx="31680" cy="17834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95F18B4-E8A2-F284-CDB0-E81F263C0B7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20341" y="3528755"/>
                <a:ext cx="62280" cy="18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287FFC5-0FB8-F056-A388-0AF3C5A1332A}"/>
                  </a:ext>
                </a:extLst>
              </p14:cNvPr>
              <p14:cNvContentPartPr/>
              <p14:nvPr/>
            </p14:nvContentPartPr>
            <p14:xfrm>
              <a:off x="4645581" y="3712355"/>
              <a:ext cx="63000" cy="333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287FFC5-0FB8-F056-A388-0AF3C5A1332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30189" y="3696875"/>
                <a:ext cx="93426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07C48F8-4F51-76AF-6BA3-09112076412A}"/>
                  </a:ext>
                </a:extLst>
              </p14:cNvPr>
              <p14:cNvContentPartPr/>
              <p14:nvPr/>
            </p14:nvContentPartPr>
            <p14:xfrm>
              <a:off x="4637661" y="3849155"/>
              <a:ext cx="149400" cy="237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07C48F8-4F51-76AF-6BA3-09112076412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22144" y="3833675"/>
                <a:ext cx="180074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C0414E2-028F-2D46-C788-E84E1CC6195A}"/>
                  </a:ext>
                </a:extLst>
              </p14:cNvPr>
              <p14:cNvContentPartPr/>
              <p14:nvPr/>
            </p14:nvContentPartPr>
            <p14:xfrm>
              <a:off x="4778781" y="3723875"/>
              <a:ext cx="70920" cy="3452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C0414E2-028F-2D46-C788-E84E1CC6195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63222" y="3708395"/>
                <a:ext cx="101676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FA6E1C4-78B6-AD4B-F127-1A8D71A0A102}"/>
                  </a:ext>
                </a:extLst>
              </p14:cNvPr>
              <p14:cNvContentPartPr/>
              <p14:nvPr/>
            </p14:nvContentPartPr>
            <p14:xfrm>
              <a:off x="4935741" y="3700115"/>
              <a:ext cx="141480" cy="3297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FA6E1C4-78B6-AD4B-F127-1A8D71A0A10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20261" y="3684618"/>
                <a:ext cx="172080" cy="360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FD44AD8-15CC-4104-AFD1-2A601D3A5F02}"/>
                  </a:ext>
                </a:extLst>
              </p14:cNvPr>
              <p14:cNvContentPartPr/>
              <p14:nvPr/>
            </p14:nvContentPartPr>
            <p14:xfrm>
              <a:off x="5210061" y="3621995"/>
              <a:ext cx="94320" cy="4316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FD44AD8-15CC-4104-AFD1-2A601D3A5F0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94640" y="3606515"/>
                <a:ext cx="124804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4AAEBF9-AF5E-8B5B-83A9-8317899E9149}"/>
                  </a:ext>
                </a:extLst>
              </p14:cNvPr>
              <p14:cNvContentPartPr/>
              <p14:nvPr/>
            </p14:nvContentPartPr>
            <p14:xfrm>
              <a:off x="5397981" y="3919715"/>
              <a:ext cx="118080" cy="237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4AAEBF9-AF5E-8B5B-83A9-8317899E914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82454" y="3904235"/>
                <a:ext cx="148774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0620927-386D-E84D-B46B-DB0247A263A3}"/>
                  </a:ext>
                </a:extLst>
              </p14:cNvPr>
              <p14:cNvContentPartPr/>
              <p14:nvPr/>
            </p14:nvContentPartPr>
            <p14:xfrm>
              <a:off x="5370981" y="3801995"/>
              <a:ext cx="176400" cy="396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0620927-386D-E84D-B46B-DB0247A263A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55501" y="3786515"/>
                <a:ext cx="2070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79AABDF-0F31-5950-0A91-C55700B62469}"/>
                  </a:ext>
                </a:extLst>
              </p14:cNvPr>
              <p14:cNvContentPartPr/>
              <p14:nvPr/>
            </p14:nvContentPartPr>
            <p14:xfrm>
              <a:off x="5821341" y="3566915"/>
              <a:ext cx="384480" cy="630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79AABDF-0F31-5950-0A91-C55700B6246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05861" y="3551435"/>
                <a:ext cx="415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EBF7AD5-561E-653F-8A5C-2A9BB2ECF20D}"/>
                  </a:ext>
                </a:extLst>
              </p14:cNvPr>
              <p14:cNvContentPartPr/>
              <p14:nvPr/>
            </p14:nvContentPartPr>
            <p14:xfrm>
              <a:off x="5876421" y="3676715"/>
              <a:ext cx="337320" cy="2746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EBF7AD5-561E-653F-8A5C-2A9BB2ECF20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60958" y="3661255"/>
                <a:ext cx="367887" cy="3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E75CF95-D772-B190-83D3-B5FC16AC6ABA}"/>
                  </a:ext>
                </a:extLst>
              </p14:cNvPr>
              <p14:cNvContentPartPr/>
              <p14:nvPr/>
            </p14:nvContentPartPr>
            <p14:xfrm>
              <a:off x="5735301" y="4147235"/>
              <a:ext cx="149400" cy="1180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E75CF95-D772-B190-83D3-B5FC16AC6AB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19821" y="4131755"/>
                <a:ext cx="1800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E2A1CF1-96E5-BEF8-D9A3-97DCD2E1E6B1}"/>
                  </a:ext>
                </a:extLst>
              </p14:cNvPr>
              <p14:cNvContentPartPr/>
              <p14:nvPr/>
            </p14:nvContentPartPr>
            <p14:xfrm>
              <a:off x="5939061" y="4068755"/>
              <a:ext cx="133560" cy="2199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E2A1CF1-96E5-BEF8-D9A3-97DCD2E1E6B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23623" y="4053275"/>
                <a:ext cx="164078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B106CB3-FB33-7E27-3B2F-3EB9F985612F}"/>
                  </a:ext>
                </a:extLst>
              </p14:cNvPr>
              <p14:cNvContentPartPr/>
              <p14:nvPr/>
            </p14:nvContentPartPr>
            <p14:xfrm>
              <a:off x="5904141" y="4162715"/>
              <a:ext cx="191880" cy="316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B106CB3-FB33-7E27-3B2F-3EB9F985612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88661" y="4147235"/>
                <a:ext cx="2224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4690704-6B9F-F82D-E434-18D6F93B240B}"/>
                  </a:ext>
                </a:extLst>
              </p14:cNvPr>
              <p14:cNvContentPartPr/>
              <p14:nvPr/>
            </p14:nvContentPartPr>
            <p14:xfrm>
              <a:off x="6135981" y="4006835"/>
              <a:ext cx="203400" cy="2894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4690704-6B9F-F82D-E434-18D6F93B240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20501" y="3991355"/>
                <a:ext cx="2340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872EDFD-0F80-8E0E-7994-314BB94E26F1}"/>
                  </a:ext>
                </a:extLst>
              </p14:cNvPr>
              <p14:cNvContentPartPr/>
              <p14:nvPr/>
            </p14:nvContentPartPr>
            <p14:xfrm>
              <a:off x="6566181" y="3496355"/>
              <a:ext cx="588240" cy="6163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872EDFD-0F80-8E0E-7994-314BB94E26F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50701" y="3480866"/>
                <a:ext cx="618840" cy="646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7A1C3AF-BD3C-C3F7-6C66-790FD78A2B8F}"/>
                  </a:ext>
                </a:extLst>
              </p14:cNvPr>
              <p14:cNvContentPartPr/>
              <p14:nvPr/>
            </p14:nvContentPartPr>
            <p14:xfrm>
              <a:off x="7392021" y="3398795"/>
              <a:ext cx="687600" cy="59904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7A1C3AF-BD3C-C3F7-6C66-790FD78A2B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76541" y="3383306"/>
                <a:ext cx="718200" cy="62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F9A23D7-BEEC-699D-220A-0548DA760547}"/>
                  </a:ext>
                </a:extLst>
              </p14:cNvPr>
              <p14:cNvContentPartPr/>
              <p14:nvPr/>
            </p14:nvContentPartPr>
            <p14:xfrm>
              <a:off x="5699661" y="3817835"/>
              <a:ext cx="200880" cy="237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F9A23D7-BEEC-699D-220A-0548DA76054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84181" y="3802586"/>
                <a:ext cx="231480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51F92E5-67C1-9779-926B-E946577F5358}"/>
                  </a:ext>
                </a:extLst>
              </p14:cNvPr>
              <p14:cNvContentPartPr/>
              <p14:nvPr/>
            </p14:nvContentPartPr>
            <p14:xfrm>
              <a:off x="4810101" y="4492115"/>
              <a:ext cx="1638720" cy="5803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51F92E5-67C1-9779-926B-E946577F535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94621" y="4476645"/>
                <a:ext cx="1669320" cy="61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89C1958-CBF2-3337-ED07-BF9440C2F34E}"/>
                  </a:ext>
                </a:extLst>
              </p14:cNvPr>
              <p14:cNvContentPartPr/>
              <p14:nvPr/>
            </p14:nvContentPartPr>
            <p14:xfrm>
              <a:off x="7444221" y="4178555"/>
              <a:ext cx="1223280" cy="7509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89C1958-CBF2-3337-ED07-BF9440C2F34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28746" y="4163082"/>
                <a:ext cx="1253871" cy="781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CF6423E7-527B-A492-7EBA-02AB1B130DBC}"/>
                  </a:ext>
                </a:extLst>
              </p14:cNvPr>
              <p14:cNvContentPartPr/>
              <p14:nvPr/>
            </p14:nvContentPartPr>
            <p14:xfrm>
              <a:off x="6730701" y="4327235"/>
              <a:ext cx="494640" cy="54900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CF6423E7-527B-A492-7EBA-02AB1B130DB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715210" y="4311755"/>
                <a:ext cx="525262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6541D57-3807-C631-5622-4E6E79FC22CE}"/>
                  </a:ext>
                </a:extLst>
              </p14:cNvPr>
              <p14:cNvContentPartPr/>
              <p14:nvPr/>
            </p14:nvContentPartPr>
            <p14:xfrm>
              <a:off x="8055861" y="3449195"/>
              <a:ext cx="375480" cy="4078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6541D57-3807-C631-5622-4E6E79FC22C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040396" y="3433715"/>
                <a:ext cx="406051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E95FB60-9DA2-85AC-38FE-F004D7C85884}"/>
                  </a:ext>
                </a:extLst>
              </p14:cNvPr>
              <p14:cNvContentPartPr/>
              <p14:nvPr/>
            </p14:nvContentPartPr>
            <p14:xfrm>
              <a:off x="6053181" y="4452875"/>
              <a:ext cx="423720" cy="475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E95FB60-9DA2-85AC-38FE-F004D7C8588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037701" y="4437395"/>
                <a:ext cx="4543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F19F8480-0968-DCB1-B071-62E855A9C74D}"/>
                  </a:ext>
                </a:extLst>
              </p14:cNvPr>
              <p14:cNvContentPartPr/>
              <p14:nvPr/>
            </p14:nvContentPartPr>
            <p14:xfrm>
              <a:off x="6065421" y="4507595"/>
              <a:ext cx="399240" cy="23544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F19F8480-0968-DCB1-B071-62E855A9C74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049941" y="4492115"/>
                <a:ext cx="4298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22BEE37-DBF4-5FAB-EF29-5CE7A0CA648C}"/>
                  </a:ext>
                </a:extLst>
              </p14:cNvPr>
              <p14:cNvContentPartPr/>
              <p14:nvPr/>
            </p14:nvContentPartPr>
            <p14:xfrm>
              <a:off x="5037621" y="3719555"/>
              <a:ext cx="141480" cy="33408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22BEE37-DBF4-5FAB-EF29-5CE7A0CA648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022141" y="3704075"/>
                <a:ext cx="1720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6DF4C9E-59D8-CC42-5168-FA75555C69F6}"/>
                  </a:ext>
                </a:extLst>
              </p14:cNvPr>
              <p14:cNvContentPartPr/>
              <p14:nvPr/>
            </p14:nvContentPartPr>
            <p14:xfrm>
              <a:off x="5249301" y="4468355"/>
              <a:ext cx="180360" cy="58824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6DF4C9E-59D8-CC42-5168-FA75555C69F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233852" y="4452875"/>
                <a:ext cx="210899" cy="6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09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Interpretation of NMI in </a:t>
            </a:r>
            <a:r>
              <a:rPr lang="en-US" dirty="0"/>
              <a:t>c</a:t>
            </a:r>
            <a:r>
              <a:rPr dirty="0"/>
              <a:t>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NMI = 1 </a:t>
            </a:r>
            <a:r>
              <a:rPr lang="en-US" dirty="0"/>
              <a:t>means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erfect alignment between clusters and labels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• NMI = 0</a:t>
            </a:r>
            <a:r>
              <a:rPr lang="en-US" dirty="0"/>
              <a:t>, </a:t>
            </a:r>
            <a:r>
              <a:rPr dirty="0"/>
              <a:t> </a:t>
            </a:r>
            <a:r>
              <a:rPr lang="en-US" dirty="0"/>
              <a:t>n</a:t>
            </a:r>
            <a:r>
              <a:rPr dirty="0"/>
              <a:t>o relationship between clusters and labels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• </a:t>
            </a:r>
            <a:r>
              <a:rPr lang="en-US" dirty="0"/>
              <a:t>A l</a:t>
            </a:r>
            <a:r>
              <a:rPr dirty="0"/>
              <a:t>arger NMI </a:t>
            </a:r>
            <a:r>
              <a:rPr lang="en-US" dirty="0"/>
              <a:t>means a </a:t>
            </a:r>
            <a:r>
              <a:rPr dirty="0"/>
              <a:t> </a:t>
            </a:r>
            <a:r>
              <a:rPr lang="en-US" dirty="0"/>
              <a:t>s</a:t>
            </a:r>
            <a:r>
              <a:rPr dirty="0"/>
              <a:t>tronger clustering–label correspondence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24592-E8BD-15CF-2131-AB41FA5B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6CEB6-3647-8C81-C77C-B45D45C3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19" y="0"/>
            <a:ext cx="10165990" cy="67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8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1A62-633B-C56A-9B32-7C0A5F4EF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3E02B-FD60-577D-8A71-EDDBCAB6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2155719"/>
            <a:ext cx="11485252" cy="254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7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88F23-2EF8-66C5-74B5-7D9E3270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45" y="0"/>
            <a:ext cx="9609371" cy="664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0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36272-D8CF-6C2F-E68E-840E7997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36E8E-E7D4-065E-00CE-4967A8EC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20" y="0"/>
            <a:ext cx="10093167" cy="6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3508A-F758-105E-F638-DD5C5A85E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FD247-8E26-3A82-4994-D72612CB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20" y="0"/>
            <a:ext cx="10374521" cy="660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11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CE8F-7C03-7E61-323B-01BC5ECD2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F823D-E4E8-3DA4-85C3-574C213B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21" y="0"/>
            <a:ext cx="10655874" cy="678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0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8B60D-A898-6216-5531-D23C728E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96A46-57A7-EE02-A208-B969E3897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20" y="0"/>
            <a:ext cx="10627739" cy="67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9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B71A-792E-671A-F83A-55F10EEDC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225FF-CEBC-193C-23A4-12848898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21" y="0"/>
            <a:ext cx="10318250" cy="65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98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Privilege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115</Words>
  <Application>Microsoft Macintosh PowerPoint</Application>
  <PresentationFormat>Widescreen</PresentationFormat>
  <Paragraphs>14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Mutual information for cluster classification</vt:lpstr>
      <vt:lpstr>Interpretation of NMI in clustering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Fuentes-Cabrera, Miguel</dc:creator>
  <cp:lastModifiedBy>Fuentes-Cabrera, Miguel</cp:lastModifiedBy>
  <cp:revision>3</cp:revision>
  <dcterms:created xsi:type="dcterms:W3CDTF">2025-04-08T19:04:40Z</dcterms:created>
  <dcterms:modified xsi:type="dcterms:W3CDTF">2025-11-24T05:11:00Z</dcterms:modified>
</cp:coreProperties>
</file>